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30279975" cy="42808525"/>
  <p:notesSz cx="6669088" cy="9926638"/>
  <p:defaultTextStyle>
    <a:defPPr>
      <a:defRPr lang="de-DE"/>
    </a:defPPr>
    <a:lvl1pPr algn="ctr" defTabSz="3495675" rtl="0" fontAlgn="base">
      <a:spcBef>
        <a:spcPct val="0"/>
      </a:spcBef>
      <a:spcAft>
        <a:spcPct val="0"/>
      </a:spcAft>
      <a:defRPr sz="8200" kern="1200">
        <a:solidFill>
          <a:schemeClr val="tx1"/>
        </a:solidFill>
        <a:latin typeface="Arial" charset="0"/>
        <a:ea typeface="+mn-ea"/>
        <a:cs typeface="Arial" charset="0"/>
      </a:defRPr>
    </a:lvl1pPr>
    <a:lvl2pPr marL="1747838" indent="-1365250" algn="ctr" defTabSz="3495675" rtl="0" fontAlgn="base">
      <a:spcBef>
        <a:spcPct val="0"/>
      </a:spcBef>
      <a:spcAft>
        <a:spcPct val="0"/>
      </a:spcAft>
      <a:defRPr sz="8200" kern="1200">
        <a:solidFill>
          <a:schemeClr val="tx1"/>
        </a:solidFill>
        <a:latin typeface="Arial" charset="0"/>
        <a:ea typeface="+mn-ea"/>
        <a:cs typeface="Arial" charset="0"/>
      </a:defRPr>
    </a:lvl2pPr>
    <a:lvl3pPr marL="3495675" indent="-2730500" algn="ctr" defTabSz="3495675" rtl="0" fontAlgn="base">
      <a:spcBef>
        <a:spcPct val="0"/>
      </a:spcBef>
      <a:spcAft>
        <a:spcPct val="0"/>
      </a:spcAft>
      <a:defRPr sz="8200" kern="1200">
        <a:solidFill>
          <a:schemeClr val="tx1"/>
        </a:solidFill>
        <a:latin typeface="Arial" charset="0"/>
        <a:ea typeface="+mn-ea"/>
        <a:cs typeface="Arial" charset="0"/>
      </a:defRPr>
    </a:lvl3pPr>
    <a:lvl4pPr marL="5245100" indent="-4095750" algn="ctr" defTabSz="3495675" rtl="0" fontAlgn="base">
      <a:spcBef>
        <a:spcPct val="0"/>
      </a:spcBef>
      <a:spcAft>
        <a:spcPct val="0"/>
      </a:spcAft>
      <a:defRPr sz="8200" kern="1200">
        <a:solidFill>
          <a:schemeClr val="tx1"/>
        </a:solidFill>
        <a:latin typeface="Arial" charset="0"/>
        <a:ea typeface="+mn-ea"/>
        <a:cs typeface="Arial" charset="0"/>
      </a:defRPr>
    </a:lvl4pPr>
    <a:lvl5pPr marL="6992938" indent="-5461000" algn="ctr" defTabSz="3495675" rtl="0" fontAlgn="base">
      <a:spcBef>
        <a:spcPct val="0"/>
      </a:spcBef>
      <a:spcAft>
        <a:spcPct val="0"/>
      </a:spcAft>
      <a:defRPr sz="8200" kern="1200">
        <a:solidFill>
          <a:schemeClr val="tx1"/>
        </a:solidFill>
        <a:latin typeface="Arial" charset="0"/>
        <a:ea typeface="+mn-ea"/>
        <a:cs typeface="Arial" charset="0"/>
      </a:defRPr>
    </a:lvl5pPr>
    <a:lvl6pPr marL="2286000" algn="l" defTabSz="914400" rtl="0" eaLnBrk="1" latinLnBrk="0" hangingPunct="1">
      <a:defRPr sz="8200" kern="1200">
        <a:solidFill>
          <a:schemeClr val="tx1"/>
        </a:solidFill>
        <a:latin typeface="Arial" charset="0"/>
        <a:ea typeface="+mn-ea"/>
        <a:cs typeface="Arial" charset="0"/>
      </a:defRPr>
    </a:lvl6pPr>
    <a:lvl7pPr marL="2743200" algn="l" defTabSz="914400" rtl="0" eaLnBrk="1" latinLnBrk="0" hangingPunct="1">
      <a:defRPr sz="8200" kern="1200">
        <a:solidFill>
          <a:schemeClr val="tx1"/>
        </a:solidFill>
        <a:latin typeface="Arial" charset="0"/>
        <a:ea typeface="+mn-ea"/>
        <a:cs typeface="Arial" charset="0"/>
      </a:defRPr>
    </a:lvl7pPr>
    <a:lvl8pPr marL="3200400" algn="l" defTabSz="914400" rtl="0" eaLnBrk="1" latinLnBrk="0" hangingPunct="1">
      <a:defRPr sz="8200" kern="1200">
        <a:solidFill>
          <a:schemeClr val="tx1"/>
        </a:solidFill>
        <a:latin typeface="Arial" charset="0"/>
        <a:ea typeface="+mn-ea"/>
        <a:cs typeface="Arial" charset="0"/>
      </a:defRPr>
    </a:lvl8pPr>
    <a:lvl9pPr marL="3657600" algn="l" defTabSz="914400" rtl="0" eaLnBrk="1" latinLnBrk="0" hangingPunct="1">
      <a:defRPr sz="82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13483">
          <p15:clr>
            <a:srgbClr val="A4A3A4"/>
          </p15:clr>
        </p15:guide>
        <p15:guide id="2" pos="95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agensc" initials="chs" lastIdx="1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D60093"/>
    <a:srgbClr val="A7E5EB"/>
    <a:srgbClr val="C5D5ED"/>
    <a:srgbClr val="E2C5FF"/>
    <a:srgbClr val="99CCFF"/>
    <a:srgbClr val="63D0DB"/>
    <a:srgbClr val="CC99FF"/>
    <a:srgbClr val="E2A7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Gitternetz">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7740" autoAdjust="0"/>
  </p:normalViewPr>
  <p:slideViewPr>
    <p:cSldViewPr snapToGrid="0">
      <p:cViewPr varScale="1">
        <p:scale>
          <a:sx n="12" d="100"/>
          <a:sy n="12" d="100"/>
        </p:scale>
        <p:origin x="2670" y="156"/>
      </p:cViewPr>
      <p:guideLst>
        <p:guide orient="horz" pos="13483"/>
        <p:guide pos="9538"/>
      </p:guideLst>
    </p:cSldViewPr>
  </p:slideViewPr>
  <p:notesTextViewPr>
    <p:cViewPr>
      <p:scale>
        <a:sx n="100" d="100"/>
        <a:sy n="100" d="100"/>
      </p:scale>
      <p:origin x="0" y="0"/>
    </p:cViewPr>
  </p:notesTextViewPr>
  <p:sorterViewPr>
    <p:cViewPr>
      <p:scale>
        <a:sx n="100" d="100"/>
        <a:sy n="100" d="100"/>
      </p:scale>
      <p:origin x="0" y="0"/>
    </p:cViewPr>
  </p:sorterViewPr>
  <p:gridSpacing cx="180023" cy="180023"/>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vert="horz"/>
          <a:lstStyle/>
          <a:p>
            <a:pPr>
              <a:defRPr/>
            </a:pPr>
            <a:r>
              <a:rPr lang="de-AT"/>
              <a:t>SB 1</a:t>
            </a:r>
          </a:p>
        </c:rich>
      </c:tx>
      <c:layout/>
      <c:overlay val="0"/>
      <c:spPr>
        <a:noFill/>
        <a:ln>
          <a:noFill/>
        </a:ln>
        <a:effectLst/>
      </c:spPr>
    </c:title>
    <c:autoTitleDeleted val="0"/>
    <c:plotArea>
      <c:layout>
        <c:manualLayout>
          <c:layoutTarget val="inner"/>
          <c:xMode val="edge"/>
          <c:yMode val="edge"/>
          <c:x val="0.11965760503941389"/>
          <c:y val="9.0673107094295852E-2"/>
          <c:w val="0.88034239496058608"/>
          <c:h val="0.82487897031037116"/>
        </c:manualLayout>
      </c:layout>
      <c:barChart>
        <c:barDir val="col"/>
        <c:grouping val="clustered"/>
        <c:varyColors val="0"/>
        <c:ser>
          <c:idx val="1"/>
          <c:order val="0"/>
          <c:tx>
            <c:strRef>
              <c:f>Tabelle1!$C$1</c:f>
              <c:strCache>
                <c:ptCount val="1"/>
                <c:pt idx="0">
                  <c:v>P8_00</c:v>
                </c:pt>
              </c:strCache>
            </c:strRef>
          </c:tx>
          <c:spPr>
            <a:solidFill>
              <a:srgbClr val="CC0066"/>
            </a:solidFill>
            <a:ln>
              <a:solidFill>
                <a:srgbClr val="5F5F5F"/>
              </a:solidFill>
            </a:ln>
            <a:effectLst/>
          </c:spPr>
          <c:invertIfNegative val="0"/>
          <c:dLbls>
            <c:dLbl>
              <c:idx val="2"/>
              <c:layout/>
              <c:tx>
                <c:rich>
                  <a:bodyPr/>
                  <a:lstStyle/>
                  <a:p>
                    <a:r>
                      <a:rPr lang="en-US" dirty="0" smtClean="0"/>
                      <a:t>0</a:t>
                    </a:r>
                  </a:p>
                </c:rich>
              </c:tx>
              <c:dLblPos val="inEnd"/>
              <c:showLegendKey val="0"/>
              <c:showVal val="1"/>
              <c:showCatName val="0"/>
              <c:showSerName val="0"/>
              <c:showPercent val="0"/>
              <c:showBubbleSize val="0"/>
              <c:extLst>
                <c:ext xmlns:c15="http://schemas.microsoft.com/office/drawing/2012/chart" uri="{CE6537A1-D6FC-4f65-9D91-7224C49458BB}">
                  <c15:layout/>
                </c:ext>
              </c:extLst>
            </c:dLbl>
            <c:numFmt formatCode="#,##0.00" sourceLinked="0"/>
            <c:spPr>
              <a:noFill/>
              <a:ln>
                <a:noFill/>
              </a:ln>
              <a:effectLst/>
            </c:spPr>
            <c:txPr>
              <a:bodyPr rot="-5400000" vert="horz"/>
              <a:lstStyle/>
              <a:p>
                <a:pPr>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Tabelle1!$A$2:$A$6</c:f>
              <c:strCache>
                <c:ptCount val="3"/>
                <c:pt idx="0">
                  <c:v>W</c:v>
                </c:pt>
                <c:pt idx="1">
                  <c:v>E</c:v>
                </c:pt>
                <c:pt idx="2">
                  <c:v>S</c:v>
                </c:pt>
              </c:strCache>
              <c:extLst/>
            </c:strRef>
          </c:cat>
          <c:val>
            <c:numRef>
              <c:f>Tabelle1!$C$2:$C$6</c:f>
              <c:numCache>
                <c:formatCode>General</c:formatCode>
                <c:ptCount val="3"/>
                <c:pt idx="0">
                  <c:v>64.22</c:v>
                </c:pt>
                <c:pt idx="1">
                  <c:v>35.770000000000003</c:v>
                </c:pt>
                <c:pt idx="2">
                  <c:v>0</c:v>
                </c:pt>
              </c:numCache>
              <c:extLst/>
            </c:numRef>
          </c:val>
        </c:ser>
        <c:ser>
          <c:idx val="0"/>
          <c:order val="1"/>
          <c:tx>
            <c:strRef>
              <c:f>Tabelle1!$B$1</c:f>
              <c:strCache>
                <c:ptCount val="1"/>
                <c:pt idx="0">
                  <c:v>P8_12</c:v>
                </c:pt>
              </c:strCache>
            </c:strRef>
          </c:tx>
          <c:spPr>
            <a:solidFill>
              <a:schemeClr val="accent5">
                <a:lumMod val="60000"/>
                <a:lumOff val="40000"/>
              </a:schemeClr>
            </a:solidFill>
            <a:ln>
              <a:solidFill>
                <a:srgbClr val="5F5F5F"/>
              </a:solidFill>
            </a:ln>
            <a:effectLst/>
          </c:spPr>
          <c:invertIfNegative val="0"/>
          <c:dLbls>
            <c:spPr>
              <a:noFill/>
              <a:ln>
                <a:noFill/>
              </a:ln>
              <a:effectLst/>
            </c:spPr>
            <c:txPr>
              <a:bodyPr rot="-5400000" vert="horz"/>
              <a:lstStyle/>
              <a:p>
                <a:pPr>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Tabelle1!$A$2:$A$6</c:f>
              <c:strCache>
                <c:ptCount val="3"/>
                <c:pt idx="0">
                  <c:v>W</c:v>
                </c:pt>
                <c:pt idx="1">
                  <c:v>E</c:v>
                </c:pt>
                <c:pt idx="2">
                  <c:v>S</c:v>
                </c:pt>
              </c:strCache>
              <c:extLst/>
            </c:strRef>
          </c:cat>
          <c:val>
            <c:numRef>
              <c:f>Tabelle1!$B$2:$B$6</c:f>
              <c:numCache>
                <c:formatCode>General</c:formatCode>
                <c:ptCount val="3"/>
                <c:pt idx="0">
                  <c:v>70.89</c:v>
                </c:pt>
                <c:pt idx="1">
                  <c:v>29.11</c:v>
                </c:pt>
                <c:pt idx="2">
                  <c:v>0</c:v>
                </c:pt>
              </c:numCache>
              <c:extLst/>
            </c:numRef>
          </c:val>
        </c:ser>
        <c:dLbls>
          <c:dLblPos val="outEnd"/>
          <c:showLegendKey val="0"/>
          <c:showVal val="1"/>
          <c:showCatName val="0"/>
          <c:showSerName val="0"/>
          <c:showPercent val="0"/>
          <c:showBubbleSize val="0"/>
        </c:dLbls>
        <c:gapWidth val="199"/>
        <c:axId val="273248472"/>
        <c:axId val="273248856"/>
      </c:barChart>
      <c:catAx>
        <c:axId val="273248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b="1"/>
            </a:pPr>
            <a:endParaRPr lang="de-DE"/>
          </a:p>
        </c:txPr>
        <c:crossAx val="273248856"/>
        <c:crosses val="autoZero"/>
        <c:auto val="1"/>
        <c:lblAlgn val="ctr"/>
        <c:lblOffset val="100"/>
        <c:noMultiLvlLbl val="0"/>
      </c:catAx>
      <c:valAx>
        <c:axId val="273248856"/>
        <c:scaling>
          <c:orientation val="minMax"/>
        </c:scaling>
        <c:delete val="0"/>
        <c:axPos val="l"/>
        <c:majorGridlines>
          <c:spPr>
            <a:ln w="9525" cap="flat" cmpd="sng" algn="ctr">
              <a:solidFill>
                <a:schemeClr val="bg1">
                  <a:lumMod val="65000"/>
                  <a:lumOff val="3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de-DE"/>
          </a:p>
        </c:txPr>
        <c:crossAx val="273248472"/>
        <c:crosses val="autoZero"/>
        <c:crossBetween val="between"/>
      </c:valAx>
      <c:spPr>
        <a:noFill/>
        <a:ln>
          <a:noFill/>
        </a:ln>
        <a:effectLst/>
      </c:spPr>
    </c:plotArea>
    <c:plotVisOnly val="1"/>
    <c:dispBlanksAs val="gap"/>
    <c:showDLblsOverMax val="0"/>
  </c:chart>
  <c:spPr>
    <a:solidFill>
      <a:schemeClr val="tx1"/>
    </a:solidFill>
    <a:ln>
      <a:noFill/>
    </a:ln>
    <a:effectLst/>
  </c:spPr>
  <c:txPr>
    <a:bodyPr/>
    <a:lstStyle/>
    <a:p>
      <a:pPr>
        <a:defRPr sz="2400">
          <a:solidFill>
            <a:srgbClr val="002060"/>
          </a:solidFill>
        </a:defRPr>
      </a:pPr>
      <a:endParaRPr lang="de-DE"/>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vert="horz"/>
          <a:lstStyle/>
          <a:p>
            <a:pPr>
              <a:defRPr/>
            </a:pPr>
            <a:r>
              <a:rPr lang="de-AT"/>
              <a:t>SB 2</a:t>
            </a:r>
          </a:p>
        </c:rich>
      </c:tx>
      <c:layout/>
      <c:overlay val="0"/>
      <c:spPr>
        <a:noFill/>
        <a:ln>
          <a:noFill/>
        </a:ln>
        <a:effectLst/>
      </c:spPr>
    </c:title>
    <c:autoTitleDeleted val="0"/>
    <c:plotArea>
      <c:layout>
        <c:manualLayout>
          <c:layoutTarget val="inner"/>
          <c:xMode val="edge"/>
          <c:yMode val="edge"/>
          <c:x val="0.11132868196835333"/>
          <c:y val="9.5230575930453698E-2"/>
          <c:w val="0.87758194227090935"/>
          <c:h val="0.82032345150774244"/>
        </c:manualLayout>
      </c:layout>
      <c:barChart>
        <c:barDir val="col"/>
        <c:grouping val="clustered"/>
        <c:varyColors val="0"/>
        <c:ser>
          <c:idx val="1"/>
          <c:order val="0"/>
          <c:tx>
            <c:strRef>
              <c:f>Tabelle1!$C$1</c:f>
              <c:strCache>
                <c:ptCount val="1"/>
                <c:pt idx="0">
                  <c:v>Du4_06</c:v>
                </c:pt>
              </c:strCache>
            </c:strRef>
          </c:tx>
          <c:spPr>
            <a:solidFill>
              <a:srgbClr val="CC0066"/>
            </a:solidFill>
            <a:ln>
              <a:solidFill>
                <a:srgbClr val="5F5F5F"/>
              </a:solidFill>
            </a:ln>
            <a:effectLst/>
          </c:spPr>
          <c:invertIfNegative val="0"/>
          <c:dLbls>
            <c:spPr>
              <a:noFill/>
              <a:ln>
                <a:noFill/>
              </a:ln>
              <a:effectLst/>
            </c:spPr>
            <c:txPr>
              <a:bodyPr rot="-5400000" vert="horz"/>
              <a:lstStyle/>
              <a:p>
                <a:pPr>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Tabelle1!$A$2:$A$6</c:f>
              <c:strCache>
                <c:ptCount val="3"/>
                <c:pt idx="0">
                  <c:v>W</c:v>
                </c:pt>
                <c:pt idx="1">
                  <c:v>E</c:v>
                </c:pt>
                <c:pt idx="2">
                  <c:v>S</c:v>
                </c:pt>
              </c:strCache>
            </c:strRef>
          </c:cat>
          <c:val>
            <c:numRef>
              <c:f>Tabelle1!$C$2:$C$6</c:f>
              <c:numCache>
                <c:formatCode>General</c:formatCode>
                <c:ptCount val="3"/>
                <c:pt idx="0">
                  <c:v>38.18</c:v>
                </c:pt>
                <c:pt idx="1">
                  <c:v>61.82</c:v>
                </c:pt>
                <c:pt idx="2">
                  <c:v>0</c:v>
                </c:pt>
              </c:numCache>
            </c:numRef>
          </c:val>
        </c:ser>
        <c:ser>
          <c:idx val="0"/>
          <c:order val="1"/>
          <c:tx>
            <c:strRef>
              <c:f>Tabelle1!$B$1</c:f>
              <c:strCache>
                <c:ptCount val="1"/>
                <c:pt idx="0">
                  <c:v>Du4_14</c:v>
                </c:pt>
              </c:strCache>
            </c:strRef>
          </c:tx>
          <c:spPr>
            <a:solidFill>
              <a:schemeClr val="accent5">
                <a:lumMod val="60000"/>
                <a:lumOff val="40000"/>
              </a:schemeClr>
            </a:solidFill>
            <a:ln>
              <a:solidFill>
                <a:srgbClr val="5F5F5F"/>
              </a:solidFill>
            </a:ln>
            <a:effectLst/>
          </c:spPr>
          <c:invertIfNegative val="0"/>
          <c:dLbls>
            <c:spPr>
              <a:noFill/>
              <a:ln>
                <a:noFill/>
              </a:ln>
              <a:effectLst/>
            </c:spPr>
            <c:txPr>
              <a:bodyPr rot="-5400000" vert="horz"/>
              <a:lstStyle/>
              <a:p>
                <a:pPr>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Tabelle1!$A$2:$A$6</c:f>
              <c:strCache>
                <c:ptCount val="3"/>
                <c:pt idx="0">
                  <c:v>W</c:v>
                </c:pt>
                <c:pt idx="1">
                  <c:v>E</c:v>
                </c:pt>
                <c:pt idx="2">
                  <c:v>S</c:v>
                </c:pt>
              </c:strCache>
            </c:strRef>
          </c:cat>
          <c:val>
            <c:numRef>
              <c:f>Tabelle1!$B$2:$B$6</c:f>
              <c:numCache>
                <c:formatCode>General</c:formatCode>
                <c:ptCount val="3"/>
                <c:pt idx="0">
                  <c:v>40</c:v>
                </c:pt>
                <c:pt idx="1">
                  <c:v>56.67</c:v>
                </c:pt>
                <c:pt idx="2">
                  <c:v>3.33</c:v>
                </c:pt>
              </c:numCache>
            </c:numRef>
          </c:val>
        </c:ser>
        <c:dLbls>
          <c:dLblPos val="outEnd"/>
          <c:showLegendKey val="0"/>
          <c:showVal val="1"/>
          <c:showCatName val="0"/>
          <c:showSerName val="0"/>
          <c:showPercent val="0"/>
          <c:showBubbleSize val="0"/>
        </c:dLbls>
        <c:gapWidth val="199"/>
        <c:axId val="236933576"/>
        <c:axId val="236932792"/>
      </c:barChart>
      <c:catAx>
        <c:axId val="236933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b="1"/>
            </a:pPr>
            <a:endParaRPr lang="de-DE"/>
          </a:p>
        </c:txPr>
        <c:crossAx val="236932792"/>
        <c:crosses val="autoZero"/>
        <c:auto val="1"/>
        <c:lblAlgn val="ctr"/>
        <c:lblOffset val="100"/>
        <c:noMultiLvlLbl val="0"/>
      </c:catAx>
      <c:valAx>
        <c:axId val="236932792"/>
        <c:scaling>
          <c:orientation val="minMax"/>
          <c:max val="80"/>
        </c:scaling>
        <c:delete val="0"/>
        <c:axPos val="l"/>
        <c:majorGridlines>
          <c:spPr>
            <a:ln w="9525" cap="flat" cmpd="sng" algn="ctr">
              <a:solidFill>
                <a:schemeClr val="bg1">
                  <a:lumMod val="65000"/>
                  <a:lumOff val="3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de-DE"/>
          </a:p>
        </c:txPr>
        <c:crossAx val="236933576"/>
        <c:crosses val="autoZero"/>
        <c:crossBetween val="between"/>
      </c:valAx>
      <c:spPr>
        <a:noFill/>
        <a:ln>
          <a:noFill/>
        </a:ln>
        <a:effectLst/>
      </c:spPr>
    </c:plotArea>
    <c:plotVisOnly val="1"/>
    <c:dispBlanksAs val="gap"/>
    <c:showDLblsOverMax val="0"/>
  </c:chart>
  <c:spPr>
    <a:noFill/>
    <a:ln>
      <a:noFill/>
    </a:ln>
    <a:effectLst/>
  </c:spPr>
  <c:txPr>
    <a:bodyPr/>
    <a:lstStyle/>
    <a:p>
      <a:pPr>
        <a:defRPr sz="2400">
          <a:solidFill>
            <a:srgbClr val="002060"/>
          </a:solidFill>
        </a:defRPr>
      </a:pPr>
      <a:endParaRPr lang="de-DE"/>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vert="horz"/>
          <a:lstStyle/>
          <a:p>
            <a:pPr>
              <a:defRPr/>
            </a:pPr>
            <a:r>
              <a:rPr lang="de-AT"/>
              <a:t>SB 3</a:t>
            </a:r>
          </a:p>
        </c:rich>
      </c:tx>
      <c:layout/>
      <c:overlay val="0"/>
      <c:spPr>
        <a:noFill/>
        <a:ln>
          <a:noFill/>
        </a:ln>
        <a:effectLst/>
      </c:spPr>
    </c:title>
    <c:autoTitleDeleted val="0"/>
    <c:plotArea>
      <c:layout>
        <c:manualLayout>
          <c:layoutTarget val="inner"/>
          <c:xMode val="edge"/>
          <c:yMode val="edge"/>
          <c:x val="0.11965762288070537"/>
          <c:y val="9.9543262700353172E-2"/>
          <c:w val="0.88034233176838805"/>
          <c:h val="0.81601076473784295"/>
        </c:manualLayout>
      </c:layout>
      <c:barChart>
        <c:barDir val="col"/>
        <c:grouping val="clustered"/>
        <c:varyColors val="0"/>
        <c:ser>
          <c:idx val="1"/>
          <c:order val="0"/>
          <c:tx>
            <c:strRef>
              <c:f>Tabelle1!$C$1</c:f>
              <c:strCache>
                <c:ptCount val="1"/>
                <c:pt idx="0">
                  <c:v>Physik4_03</c:v>
                </c:pt>
              </c:strCache>
            </c:strRef>
          </c:tx>
          <c:spPr>
            <a:solidFill>
              <a:srgbClr val="CC0066"/>
            </a:solidFill>
            <a:ln>
              <a:solidFill>
                <a:srgbClr val="5F5F5F"/>
              </a:solidFill>
            </a:ln>
            <a:effectLst/>
          </c:spPr>
          <c:invertIfNegative val="0"/>
          <c:dLbls>
            <c:spPr>
              <a:noFill/>
              <a:ln>
                <a:noFill/>
              </a:ln>
              <a:effectLst/>
            </c:spPr>
            <c:txPr>
              <a:bodyPr rot="-5400000" vert="horz"/>
              <a:lstStyle/>
              <a:p>
                <a:pPr>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Tabelle1!$A$2:$A$6</c:f>
              <c:strCache>
                <c:ptCount val="3"/>
                <c:pt idx="0">
                  <c:v>W</c:v>
                </c:pt>
                <c:pt idx="1">
                  <c:v>E</c:v>
                </c:pt>
                <c:pt idx="2">
                  <c:v>S</c:v>
                </c:pt>
              </c:strCache>
              <c:extLst/>
            </c:strRef>
          </c:cat>
          <c:val>
            <c:numRef>
              <c:f>Tabelle1!$C$2:$C$6</c:f>
              <c:numCache>
                <c:formatCode>General</c:formatCode>
                <c:ptCount val="3"/>
                <c:pt idx="0">
                  <c:v>45.83</c:v>
                </c:pt>
                <c:pt idx="1">
                  <c:v>48.61</c:v>
                </c:pt>
                <c:pt idx="2">
                  <c:v>5.56</c:v>
                </c:pt>
              </c:numCache>
              <c:extLst/>
            </c:numRef>
          </c:val>
        </c:ser>
        <c:ser>
          <c:idx val="0"/>
          <c:order val="1"/>
          <c:tx>
            <c:strRef>
              <c:f>Tabelle1!$B$1</c:f>
              <c:strCache>
                <c:ptCount val="1"/>
                <c:pt idx="0">
                  <c:v>Physik4_13</c:v>
                </c:pt>
              </c:strCache>
            </c:strRef>
          </c:tx>
          <c:spPr>
            <a:solidFill>
              <a:schemeClr val="accent5">
                <a:lumMod val="60000"/>
                <a:lumOff val="40000"/>
              </a:schemeClr>
            </a:solidFill>
            <a:ln>
              <a:solidFill>
                <a:srgbClr val="5F5F5F"/>
              </a:solidFill>
            </a:ln>
            <a:effectLst/>
          </c:spPr>
          <c:invertIfNegative val="0"/>
          <c:dLbls>
            <c:spPr>
              <a:noFill/>
              <a:ln>
                <a:noFill/>
              </a:ln>
              <a:effectLst/>
            </c:spPr>
            <c:txPr>
              <a:bodyPr rot="-5400000" vert="horz"/>
              <a:lstStyle/>
              <a:p>
                <a:pPr>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Tabelle1!$A$2:$A$6</c:f>
              <c:strCache>
                <c:ptCount val="3"/>
                <c:pt idx="0">
                  <c:v>W</c:v>
                </c:pt>
                <c:pt idx="1">
                  <c:v>E</c:v>
                </c:pt>
                <c:pt idx="2">
                  <c:v>S</c:v>
                </c:pt>
              </c:strCache>
              <c:extLst/>
            </c:strRef>
          </c:cat>
          <c:val>
            <c:numRef>
              <c:f>Tabelle1!$B$2:$B$6</c:f>
              <c:numCache>
                <c:formatCode>General</c:formatCode>
                <c:ptCount val="3"/>
                <c:pt idx="0">
                  <c:v>43.29</c:v>
                </c:pt>
                <c:pt idx="1">
                  <c:v>51.08</c:v>
                </c:pt>
                <c:pt idx="2">
                  <c:v>5.63</c:v>
                </c:pt>
              </c:numCache>
              <c:extLst/>
            </c:numRef>
          </c:val>
        </c:ser>
        <c:dLbls>
          <c:dLblPos val="inEnd"/>
          <c:showLegendKey val="0"/>
          <c:showVal val="1"/>
          <c:showCatName val="0"/>
          <c:showSerName val="0"/>
          <c:showPercent val="0"/>
          <c:showBubbleSize val="0"/>
        </c:dLbls>
        <c:gapWidth val="199"/>
        <c:axId val="236933968"/>
        <c:axId val="273554848"/>
      </c:barChart>
      <c:catAx>
        <c:axId val="236933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b="1"/>
            </a:pPr>
            <a:endParaRPr lang="de-DE"/>
          </a:p>
        </c:txPr>
        <c:crossAx val="273554848"/>
        <c:crosses val="autoZero"/>
        <c:auto val="1"/>
        <c:lblAlgn val="ctr"/>
        <c:lblOffset val="100"/>
        <c:noMultiLvlLbl val="0"/>
      </c:catAx>
      <c:valAx>
        <c:axId val="273554848"/>
        <c:scaling>
          <c:orientation val="minMax"/>
          <c:max val="80"/>
        </c:scaling>
        <c:delete val="0"/>
        <c:axPos val="l"/>
        <c:majorGridlines>
          <c:spPr>
            <a:ln w="9525" cap="flat" cmpd="sng" algn="ctr">
              <a:solidFill>
                <a:schemeClr val="bg1">
                  <a:lumMod val="65000"/>
                  <a:lumOff val="3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de-DE"/>
          </a:p>
        </c:txPr>
        <c:crossAx val="236933968"/>
        <c:crosses val="autoZero"/>
        <c:crossBetween val="between"/>
      </c:valAx>
      <c:spPr>
        <a:noFill/>
        <a:ln>
          <a:noFill/>
        </a:ln>
        <a:effectLst/>
      </c:spPr>
    </c:plotArea>
    <c:plotVisOnly val="1"/>
    <c:dispBlanksAs val="gap"/>
    <c:showDLblsOverMax val="0"/>
  </c:chart>
  <c:spPr>
    <a:noFill/>
    <a:ln>
      <a:noFill/>
    </a:ln>
    <a:effectLst/>
  </c:spPr>
  <c:txPr>
    <a:bodyPr/>
    <a:lstStyle/>
    <a:p>
      <a:pPr>
        <a:defRPr sz="2400">
          <a:solidFill>
            <a:srgbClr val="002060"/>
          </a:solidFill>
        </a:defRPr>
      </a:pPr>
      <a:endParaRPr lang="de-DE"/>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1"/>
    </mc:Choice>
    <mc:Fallback>
      <c:style val="1"/>
    </mc:Fallback>
  </mc:AlternateContent>
  <c:chart>
    <c:title>
      <c:tx>
        <c:rich>
          <a:bodyPr rot="0" vert="horz"/>
          <a:lstStyle/>
          <a:p>
            <a:pPr>
              <a:defRPr b="1"/>
            </a:pPr>
            <a:r>
              <a:rPr lang="de-AT" b="1"/>
              <a:t>SB 4</a:t>
            </a:r>
          </a:p>
        </c:rich>
      </c:tx>
      <c:layout/>
      <c:overlay val="0"/>
      <c:spPr>
        <a:noFill/>
        <a:ln>
          <a:noFill/>
        </a:ln>
        <a:effectLst/>
      </c:spPr>
    </c:title>
    <c:autoTitleDeleted val="0"/>
    <c:plotArea>
      <c:layout>
        <c:manualLayout>
          <c:layoutTarget val="inner"/>
          <c:xMode val="edge"/>
          <c:yMode val="edge"/>
          <c:x val="0.11689727873413319"/>
          <c:y val="9.5230575930453698E-2"/>
          <c:w val="0.88034233176838805"/>
          <c:h val="0.82032345150774244"/>
        </c:manualLayout>
      </c:layout>
      <c:barChart>
        <c:barDir val="col"/>
        <c:grouping val="clustered"/>
        <c:varyColors val="0"/>
        <c:ser>
          <c:idx val="1"/>
          <c:order val="0"/>
          <c:tx>
            <c:strRef>
              <c:f>Tabelle1!$C$1</c:f>
              <c:strCache>
                <c:ptCount val="1"/>
                <c:pt idx="0">
                  <c:v>Schritt3_03</c:v>
                </c:pt>
              </c:strCache>
            </c:strRef>
          </c:tx>
          <c:spPr>
            <a:solidFill>
              <a:srgbClr val="CC0066"/>
            </a:solidFill>
            <a:ln>
              <a:solidFill>
                <a:srgbClr val="5F5F5F"/>
              </a:solidFill>
            </a:ln>
            <a:effectLst/>
          </c:spPr>
          <c:invertIfNegative val="0"/>
          <c:dLbls>
            <c:spPr>
              <a:noFill/>
              <a:ln>
                <a:noFill/>
              </a:ln>
              <a:effectLst/>
            </c:spPr>
            <c:txPr>
              <a:bodyPr rot="-5400000" vert="horz"/>
              <a:lstStyle/>
              <a:p>
                <a:pPr>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Tabelle1!$A$2:$A$4</c:f>
              <c:strCache>
                <c:ptCount val="3"/>
                <c:pt idx="0">
                  <c:v>W</c:v>
                </c:pt>
                <c:pt idx="1">
                  <c:v>E</c:v>
                </c:pt>
                <c:pt idx="2">
                  <c:v>S</c:v>
                </c:pt>
              </c:strCache>
              <c:extLst/>
            </c:strRef>
          </c:cat>
          <c:val>
            <c:numRef>
              <c:f>Tabelle1!$C$2:$C$4</c:f>
              <c:numCache>
                <c:formatCode>General</c:formatCode>
                <c:ptCount val="3"/>
                <c:pt idx="0">
                  <c:v>23.67</c:v>
                </c:pt>
                <c:pt idx="1">
                  <c:v>75.92</c:v>
                </c:pt>
                <c:pt idx="2">
                  <c:v>0.41</c:v>
                </c:pt>
              </c:numCache>
              <c:extLst/>
            </c:numRef>
          </c:val>
        </c:ser>
        <c:ser>
          <c:idx val="0"/>
          <c:order val="1"/>
          <c:tx>
            <c:strRef>
              <c:f>Tabelle1!$B$1</c:f>
              <c:strCache>
                <c:ptCount val="1"/>
                <c:pt idx="0">
                  <c:v>Schritt3_14</c:v>
                </c:pt>
              </c:strCache>
            </c:strRef>
          </c:tx>
          <c:spPr>
            <a:solidFill>
              <a:schemeClr val="accent5">
                <a:lumMod val="60000"/>
                <a:lumOff val="40000"/>
              </a:schemeClr>
            </a:solidFill>
            <a:ln>
              <a:solidFill>
                <a:srgbClr val="5F5F5F"/>
              </a:solidFill>
            </a:ln>
            <a:effectLst/>
          </c:spPr>
          <c:invertIfNegative val="0"/>
          <c:dLbls>
            <c:spPr>
              <a:noFill/>
              <a:ln>
                <a:noFill/>
              </a:ln>
              <a:effectLst/>
            </c:spPr>
            <c:txPr>
              <a:bodyPr rot="-5400000" vert="horz"/>
              <a:lstStyle/>
              <a:p>
                <a:pPr>
                  <a:defRPr/>
                </a:pPr>
                <a:endParaRPr lang="de-DE"/>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Tabelle1!$A$2:$A$4</c:f>
              <c:strCache>
                <c:ptCount val="3"/>
                <c:pt idx="0">
                  <c:v>W</c:v>
                </c:pt>
                <c:pt idx="1">
                  <c:v>E</c:v>
                </c:pt>
                <c:pt idx="2">
                  <c:v>S</c:v>
                </c:pt>
              </c:strCache>
              <c:extLst/>
            </c:strRef>
          </c:cat>
          <c:val>
            <c:numRef>
              <c:f>Tabelle1!$B$2:$B$4</c:f>
              <c:numCache>
                <c:formatCode>General</c:formatCode>
                <c:ptCount val="3"/>
                <c:pt idx="0">
                  <c:v>30.72</c:v>
                </c:pt>
                <c:pt idx="1">
                  <c:v>66.569999999999993</c:v>
                </c:pt>
                <c:pt idx="2">
                  <c:v>2.71</c:v>
                </c:pt>
              </c:numCache>
              <c:extLst/>
            </c:numRef>
          </c:val>
        </c:ser>
        <c:dLbls>
          <c:dLblPos val="inEnd"/>
          <c:showLegendKey val="0"/>
          <c:showVal val="1"/>
          <c:showCatName val="0"/>
          <c:showSerName val="0"/>
          <c:showPercent val="0"/>
          <c:showBubbleSize val="0"/>
        </c:dLbls>
        <c:gapWidth val="199"/>
        <c:axId val="273552496"/>
        <c:axId val="273552888"/>
      </c:barChart>
      <c:catAx>
        <c:axId val="2735524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b="1"/>
            </a:pPr>
            <a:endParaRPr lang="de-DE"/>
          </a:p>
        </c:txPr>
        <c:crossAx val="273552888"/>
        <c:crosses val="autoZero"/>
        <c:auto val="1"/>
        <c:lblAlgn val="ctr"/>
        <c:lblOffset val="100"/>
        <c:noMultiLvlLbl val="0"/>
      </c:catAx>
      <c:valAx>
        <c:axId val="273552888"/>
        <c:scaling>
          <c:orientation val="minMax"/>
        </c:scaling>
        <c:delete val="0"/>
        <c:axPos val="l"/>
        <c:majorGridlines>
          <c:spPr>
            <a:ln w="9525" cap="flat" cmpd="sng" algn="ctr">
              <a:solidFill>
                <a:schemeClr val="bg1">
                  <a:lumMod val="65000"/>
                  <a:lumOff val="3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de-DE"/>
          </a:p>
        </c:txPr>
        <c:crossAx val="273552496"/>
        <c:crosses val="autoZero"/>
        <c:crossBetween val="between"/>
      </c:valAx>
      <c:spPr>
        <a:noFill/>
        <a:ln>
          <a:noFill/>
        </a:ln>
        <a:effectLst/>
      </c:spPr>
    </c:plotArea>
    <c:plotVisOnly val="1"/>
    <c:dispBlanksAs val="gap"/>
    <c:showDLblsOverMax val="0"/>
  </c:chart>
  <c:spPr>
    <a:noFill/>
    <a:ln>
      <a:noFill/>
    </a:ln>
    <a:effectLst/>
  </c:spPr>
  <c:txPr>
    <a:bodyPr/>
    <a:lstStyle/>
    <a:p>
      <a:pPr>
        <a:defRPr sz="2400" b="0">
          <a:solidFill>
            <a:srgbClr val="002060"/>
          </a:solidFill>
        </a:defRPr>
      </a:pPr>
      <a:endParaRPr lang="de-DE"/>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lvl="0" algn="ctr" defTabSz="4173538" rtl="0" fontAlgn="base">
              <a:lnSpc>
                <a:spcPct val="150000"/>
              </a:lnSpc>
              <a:spcBef>
                <a:spcPct val="0"/>
              </a:spcBef>
              <a:spcAft>
                <a:spcPct val="0"/>
              </a:spcAft>
              <a:defRPr lang="de-AT" sz="4000" b="1" kern="1200" dirty="0">
                <a:solidFill>
                  <a:srgbClr val="002060"/>
                </a:solidFill>
                <a:latin typeface="+mn-lt"/>
                <a:ea typeface="+mn-ea"/>
                <a:cs typeface="Arial" charset="0"/>
              </a:defRPr>
            </a:pPr>
            <a:r>
              <a:rPr lang="de-AT" sz="4000" b="1" kern="1200" dirty="0">
                <a:solidFill>
                  <a:srgbClr val="002060"/>
                </a:solidFill>
                <a:latin typeface="+mn-lt"/>
                <a:ea typeface="+mn-ea"/>
                <a:cs typeface="Arial" charset="0"/>
              </a:rPr>
              <a:t>Anzahl der angesprochenen </a:t>
            </a:r>
            <a:r>
              <a:rPr lang="de-AT" sz="4000" b="1" kern="1200" dirty="0" smtClean="0">
                <a:solidFill>
                  <a:srgbClr val="002060"/>
                </a:solidFill>
                <a:latin typeface="+mn-lt"/>
                <a:ea typeface="+mn-ea"/>
                <a:cs typeface="Arial" charset="0"/>
              </a:rPr>
              <a:t>Kompetenzen je Schulbuch</a:t>
            </a:r>
            <a:endParaRPr lang="de-AT" sz="4000" b="1" kern="1200" dirty="0">
              <a:solidFill>
                <a:srgbClr val="002060"/>
              </a:solidFill>
              <a:latin typeface="+mn-lt"/>
              <a:ea typeface="+mn-ea"/>
              <a:cs typeface="Arial" charset="0"/>
            </a:endParaRPr>
          </a:p>
        </c:rich>
      </c:tx>
      <c:layout>
        <c:manualLayout>
          <c:xMode val="edge"/>
          <c:yMode val="edge"/>
          <c:x val="6.8225392140788113E-2"/>
          <c:y val="1.9677749733110834E-2"/>
        </c:manualLayout>
      </c:layout>
      <c:overlay val="0"/>
      <c:spPr>
        <a:noFill/>
        <a:ln>
          <a:noFill/>
        </a:ln>
        <a:effectLst/>
      </c:spPr>
    </c:title>
    <c:autoTitleDeleted val="0"/>
    <c:plotArea>
      <c:layout>
        <c:manualLayout>
          <c:layoutTarget val="inner"/>
          <c:xMode val="edge"/>
          <c:yMode val="edge"/>
          <c:x val="6.6110604142859505E-2"/>
          <c:y val="0.15510663429392776"/>
          <c:w val="0.6454643208745241"/>
          <c:h val="0.63453632731242404"/>
        </c:manualLayout>
      </c:layout>
      <c:barChart>
        <c:barDir val="col"/>
        <c:grouping val="clustered"/>
        <c:varyColors val="0"/>
        <c:ser>
          <c:idx val="0"/>
          <c:order val="0"/>
          <c:tx>
            <c:strRef>
              <c:f>Tabelle1!$B$1</c:f>
              <c:strCache>
                <c:ptCount val="1"/>
                <c:pt idx="0">
                  <c:v>ältere Auflage - vor Kompetezorientierung</c:v>
                </c:pt>
              </c:strCache>
            </c:strRef>
          </c:tx>
          <c:spPr>
            <a:solidFill>
              <a:srgbClr val="CC0066"/>
            </a:solidFill>
            <a:ln>
              <a:noFill/>
            </a:ln>
            <a:effectLst/>
          </c:spPr>
          <c:invertIfNegative val="0"/>
          <c:dLbls>
            <c:dLbl>
              <c:idx val="0"/>
              <c:layout>
                <c:manualLayout>
                  <c:x val="-6.2071095450731218E-4"/>
                  <c:y val="1.6525739734238053E-2"/>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2071095450731218E-4"/>
                  <c:y val="-8.2628698671190649E-3"/>
                </c:manualLayout>
              </c:layout>
              <c:dLblPos val="outEnd"/>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rgbClr val="002060"/>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Tabelle1!$A$2:$A$5</c:f>
              <c:strCache>
                <c:ptCount val="4"/>
                <c:pt idx="0">
                  <c:v>SB 1</c:v>
                </c:pt>
                <c:pt idx="1">
                  <c:v>SB 2</c:v>
                </c:pt>
                <c:pt idx="2">
                  <c:v>SB 3</c:v>
                </c:pt>
                <c:pt idx="3">
                  <c:v>SB 4</c:v>
                </c:pt>
              </c:strCache>
            </c:strRef>
          </c:cat>
          <c:val>
            <c:numRef>
              <c:f>Tabelle1!$B$2:$B$5</c:f>
              <c:numCache>
                <c:formatCode>General</c:formatCode>
                <c:ptCount val="4"/>
                <c:pt idx="0">
                  <c:v>8</c:v>
                </c:pt>
                <c:pt idx="1">
                  <c:v>9</c:v>
                </c:pt>
                <c:pt idx="2">
                  <c:v>22</c:v>
                </c:pt>
                <c:pt idx="3">
                  <c:v>10</c:v>
                </c:pt>
              </c:numCache>
            </c:numRef>
          </c:val>
        </c:ser>
        <c:ser>
          <c:idx val="1"/>
          <c:order val="1"/>
          <c:tx>
            <c:strRef>
              <c:f>Tabelle1!$C$1</c:f>
              <c:strCache>
                <c:ptCount val="1"/>
                <c:pt idx="0">
                  <c:v>aktuelle Auflage - nach Kompetenzorientierung</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rgbClr val="002060"/>
                    </a:solidFill>
                    <a:latin typeface="+mn-lt"/>
                    <a:ea typeface="+mn-ea"/>
                    <a:cs typeface="+mn-cs"/>
                  </a:defRPr>
                </a:pPr>
                <a:endParaRPr lang="de-DE"/>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Tabelle1!$A$2:$A$5</c:f>
              <c:strCache>
                <c:ptCount val="4"/>
                <c:pt idx="0">
                  <c:v>SB 1</c:v>
                </c:pt>
                <c:pt idx="1">
                  <c:v>SB 2</c:v>
                </c:pt>
                <c:pt idx="2">
                  <c:v>SB 3</c:v>
                </c:pt>
                <c:pt idx="3">
                  <c:v>SB 4</c:v>
                </c:pt>
              </c:strCache>
            </c:strRef>
          </c:cat>
          <c:val>
            <c:numRef>
              <c:f>Tabelle1!$C$2:$C$5</c:f>
              <c:numCache>
                <c:formatCode>General</c:formatCode>
                <c:ptCount val="4"/>
                <c:pt idx="0">
                  <c:v>11</c:v>
                </c:pt>
                <c:pt idx="1">
                  <c:v>12</c:v>
                </c:pt>
                <c:pt idx="2">
                  <c:v>26</c:v>
                </c:pt>
                <c:pt idx="3">
                  <c:v>26</c:v>
                </c:pt>
              </c:numCache>
            </c:numRef>
          </c:val>
        </c:ser>
        <c:dLbls>
          <c:dLblPos val="outEnd"/>
          <c:showLegendKey val="0"/>
          <c:showVal val="1"/>
          <c:showCatName val="0"/>
          <c:showSerName val="0"/>
          <c:showPercent val="0"/>
          <c:showBubbleSize val="0"/>
        </c:dLbls>
        <c:gapWidth val="219"/>
        <c:overlap val="-27"/>
        <c:axId val="273549360"/>
        <c:axId val="273547400"/>
      </c:barChart>
      <c:catAx>
        <c:axId val="27354936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3200" b="1" i="0" u="none" strike="noStrike" kern="1200" baseline="0">
                    <a:solidFill>
                      <a:srgbClr val="002060"/>
                    </a:solidFill>
                    <a:latin typeface="+mn-lt"/>
                    <a:ea typeface="+mn-ea"/>
                    <a:cs typeface="+mn-cs"/>
                  </a:defRPr>
                </a:pPr>
                <a:r>
                  <a:rPr lang="de-AT" sz="3200" b="1" dirty="0" smtClean="0">
                    <a:solidFill>
                      <a:srgbClr val="002060"/>
                    </a:solidFill>
                  </a:rPr>
                  <a:t>Schulbücher</a:t>
                </a:r>
                <a:endParaRPr lang="de-AT" sz="3200" b="1" dirty="0">
                  <a:solidFill>
                    <a:srgbClr val="002060"/>
                  </a:solidFill>
                </a:endParaRPr>
              </a:p>
            </c:rich>
          </c:tx>
          <c:layout>
            <c:manualLayout>
              <c:xMode val="edge"/>
              <c:yMode val="edge"/>
              <c:x val="0.32303963229669552"/>
              <c:y val="0.8881605924542757"/>
            </c:manualLayout>
          </c:layout>
          <c:overlay val="0"/>
          <c:spPr>
            <a:noFill/>
            <a:ln>
              <a:noFill/>
            </a:ln>
            <a:effectLst/>
          </c:sp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1" i="0" u="none" strike="noStrike" kern="1200" baseline="0">
                <a:solidFill>
                  <a:srgbClr val="002060"/>
                </a:solidFill>
                <a:latin typeface="+mn-lt"/>
                <a:ea typeface="+mn-ea"/>
                <a:cs typeface="+mn-cs"/>
              </a:defRPr>
            </a:pPr>
            <a:endParaRPr lang="de-DE"/>
          </a:p>
        </c:txPr>
        <c:crossAx val="273547400"/>
        <c:crosses val="autoZero"/>
        <c:auto val="1"/>
        <c:lblAlgn val="ctr"/>
        <c:lblOffset val="100"/>
        <c:noMultiLvlLbl val="0"/>
      </c:catAx>
      <c:valAx>
        <c:axId val="273547400"/>
        <c:scaling>
          <c:orientation val="minMax"/>
        </c:scaling>
        <c:delete val="0"/>
        <c:axPos val="l"/>
        <c:majorGridlines>
          <c:spPr>
            <a:ln w="9525" cap="flat" cmpd="sng" algn="ctr">
              <a:solidFill>
                <a:schemeClr val="bg1">
                  <a:lumMod val="65000"/>
                  <a:lumOff val="35000"/>
                </a:schemeClr>
              </a:solidFill>
              <a:round/>
            </a:ln>
            <a:effectLst/>
          </c:spPr>
        </c:majorGridlines>
        <c:title>
          <c:tx>
            <c:rich>
              <a:bodyPr rot="-5400000" spcFirstLastPara="1" vertOverflow="ellipsis" vert="horz" wrap="square" anchor="ctr" anchorCtr="1"/>
              <a:lstStyle/>
              <a:p>
                <a:pPr>
                  <a:defRPr sz="2800" b="1" i="0" u="none" strike="noStrike" kern="1200" baseline="0">
                    <a:solidFill>
                      <a:srgbClr val="002060"/>
                    </a:solidFill>
                    <a:latin typeface="+mn-lt"/>
                    <a:ea typeface="+mn-ea"/>
                    <a:cs typeface="+mn-cs"/>
                  </a:defRPr>
                </a:pPr>
                <a:r>
                  <a:rPr lang="de-AT" sz="2800" b="1" dirty="0" smtClean="0">
                    <a:solidFill>
                      <a:srgbClr val="002060"/>
                    </a:solidFill>
                  </a:rPr>
                  <a:t>Anzahl der Kompetenzen</a:t>
                </a:r>
                <a:endParaRPr lang="de-AT" sz="2800" b="1" dirty="0">
                  <a:solidFill>
                    <a:srgbClr val="002060"/>
                  </a:solidFill>
                </a:endParaRPr>
              </a:p>
            </c:rich>
          </c:tx>
          <c:layout/>
          <c:overlay val="0"/>
          <c:spPr>
            <a:noFill/>
            <a:ln>
              <a:noFill/>
            </a:ln>
            <a:effectLst/>
          </c:sp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2400" b="1" i="0" u="none" strike="noStrike" kern="1200" baseline="0">
                <a:solidFill>
                  <a:srgbClr val="002060"/>
                </a:solidFill>
                <a:latin typeface="+mn-lt"/>
                <a:ea typeface="+mn-ea"/>
                <a:cs typeface="+mn-cs"/>
              </a:defRPr>
            </a:pPr>
            <a:endParaRPr lang="de-DE"/>
          </a:p>
        </c:txPr>
        <c:crossAx val="273549360"/>
        <c:crosses val="autoZero"/>
        <c:crossBetween val="between"/>
      </c:valAx>
      <c:spPr>
        <a:noFill/>
        <a:ln>
          <a:noFill/>
        </a:ln>
        <a:effectLst/>
      </c:spPr>
    </c:plotArea>
    <c:legend>
      <c:legendPos val="r"/>
      <c:layout>
        <c:manualLayout>
          <c:xMode val="edge"/>
          <c:yMode val="edge"/>
          <c:x val="0.73172222510312468"/>
          <c:y val="0.36105634610364218"/>
          <c:w val="0.26582464700485703"/>
          <c:h val="0.47870806451219383"/>
        </c:manualLayout>
      </c:layout>
      <c:overlay val="0"/>
      <c:spPr>
        <a:noFill/>
        <a:ln>
          <a:noFill/>
        </a:ln>
        <a:effectLst/>
      </c:spPr>
      <c:txPr>
        <a:bodyPr rot="0" spcFirstLastPara="1" vertOverflow="ellipsis" vert="horz" wrap="square" anchor="ctr" anchorCtr="1"/>
        <a:lstStyle/>
        <a:p>
          <a:pPr>
            <a:defRPr sz="3200" b="1" i="0" u="none" strike="noStrike" kern="1200" baseline="0">
              <a:solidFill>
                <a:srgbClr val="002060"/>
              </a:solidFill>
              <a:latin typeface="+mn-lt"/>
              <a:ea typeface="+mn-ea"/>
              <a:cs typeface="+mn-cs"/>
            </a:defRPr>
          </a:pPr>
          <a:endParaRPr lang="de-DE"/>
        </a:p>
      </c:txPr>
    </c:legend>
    <c:plotVisOnly val="1"/>
    <c:dispBlanksAs val="gap"/>
    <c:showDLblsOverMax val="0"/>
  </c:chart>
  <c:spPr>
    <a:noFill/>
    <a:ln>
      <a:noFill/>
    </a:ln>
    <a:effectLst/>
  </c:spPr>
  <c:txPr>
    <a:bodyPr/>
    <a:lstStyle/>
    <a:p>
      <a:pPr>
        <a:defRPr sz="2400">
          <a:solidFill>
            <a:schemeClr val="bg1"/>
          </a:solidFill>
        </a:defRPr>
      </a:pPr>
      <a:endParaRPr lang="de-DE"/>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0.10721</cdr:x>
      <cdr:y>0.91651</cdr:y>
    </cdr:from>
    <cdr:to>
      <cdr:x>1</cdr:x>
      <cdr:y>0.91651</cdr:y>
    </cdr:to>
    <cdr:cxnSp macro="">
      <cdr:nvCxnSpPr>
        <cdr:cNvPr id="3" name="Gerader Verbinder 2"/>
        <cdr:cNvCxnSpPr/>
      </cdr:nvCxnSpPr>
      <cdr:spPr>
        <a:xfrm xmlns:a="http://schemas.openxmlformats.org/drawingml/2006/main" flipV="1">
          <a:off x="493237" y="5397777"/>
          <a:ext cx="4107298"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0.10103</cdr:x>
      <cdr:y>0.91098</cdr:y>
    </cdr:from>
    <cdr:to>
      <cdr:x>0.98098</cdr:x>
      <cdr:y>0.91098</cdr:y>
    </cdr:to>
    <cdr:cxnSp macro="">
      <cdr:nvCxnSpPr>
        <cdr:cNvPr id="2" name="Gerader Verbinder 1"/>
        <cdr:cNvCxnSpPr/>
      </cdr:nvCxnSpPr>
      <cdr:spPr>
        <a:xfrm xmlns:a="http://schemas.openxmlformats.org/drawingml/2006/main" flipV="1">
          <a:off x="464796" y="5365319"/>
          <a:ext cx="4048480" cy="7"/>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0.12005</cdr:x>
      <cdr:y>0.91083</cdr:y>
    </cdr:from>
    <cdr:to>
      <cdr:x>1</cdr:x>
      <cdr:y>0.91083</cdr:y>
    </cdr:to>
    <cdr:cxnSp macro="">
      <cdr:nvCxnSpPr>
        <cdr:cNvPr id="2" name="Gerader Verbinder 1"/>
        <cdr:cNvCxnSpPr/>
      </cdr:nvCxnSpPr>
      <cdr:spPr>
        <a:xfrm xmlns:a="http://schemas.openxmlformats.org/drawingml/2006/main" flipV="1">
          <a:off x="552320" y="5364407"/>
          <a:ext cx="4048480" cy="7"/>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0.12005</cdr:x>
      <cdr:y>0.91054</cdr:y>
    </cdr:from>
    <cdr:to>
      <cdr:x>1</cdr:x>
      <cdr:y>0.91054</cdr:y>
    </cdr:to>
    <cdr:cxnSp macro="">
      <cdr:nvCxnSpPr>
        <cdr:cNvPr id="2" name="Gerader Verbinder 1"/>
        <cdr:cNvCxnSpPr/>
      </cdr:nvCxnSpPr>
      <cdr:spPr>
        <a:xfrm xmlns:a="http://schemas.openxmlformats.org/drawingml/2006/main" flipV="1">
          <a:off x="552320" y="5362709"/>
          <a:ext cx="4048480" cy="7"/>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5.xml><?xml version="1.0" encoding="utf-8"?>
<c:userShapes xmlns:c="http://schemas.openxmlformats.org/drawingml/2006/chart">
  <cdr:relSizeAnchor xmlns:cdr="http://schemas.openxmlformats.org/drawingml/2006/chartDrawing">
    <cdr:from>
      <cdr:x>0.06283</cdr:x>
      <cdr:y>0.78639</cdr:y>
    </cdr:from>
    <cdr:to>
      <cdr:x>0.70877</cdr:x>
      <cdr:y>0.78639</cdr:y>
    </cdr:to>
    <cdr:cxnSp macro="">
      <cdr:nvCxnSpPr>
        <cdr:cNvPr id="3" name="Gerader Verbinder 2"/>
        <cdr:cNvCxnSpPr/>
      </cdr:nvCxnSpPr>
      <cdr:spPr>
        <a:xfrm xmlns:a="http://schemas.openxmlformats.org/drawingml/2006/main">
          <a:off x="1285467" y="4834728"/>
          <a:ext cx="13216196"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6"/>
            <a:ext cx="2890192" cy="496066"/>
          </a:xfrm>
          <a:prstGeom prst="rect">
            <a:avLst/>
          </a:prstGeom>
        </p:spPr>
        <p:txBody>
          <a:bodyPr vert="horz" lIns="94418" tIns="47208" rIns="94418" bIns="47208" rtlCol="0"/>
          <a:lstStyle>
            <a:lvl1pPr algn="l" defTabSz="4312409" fontAlgn="auto">
              <a:spcBef>
                <a:spcPts val="0"/>
              </a:spcBef>
              <a:spcAft>
                <a:spcPts val="0"/>
              </a:spcAft>
              <a:defRPr sz="1200">
                <a:latin typeface="+mn-lt"/>
                <a:cs typeface="+mn-cs"/>
              </a:defRPr>
            </a:lvl1pPr>
          </a:lstStyle>
          <a:p>
            <a:pPr>
              <a:defRPr/>
            </a:pPr>
            <a:endParaRPr lang="de-DE" dirty="0"/>
          </a:p>
        </p:txBody>
      </p:sp>
      <p:sp>
        <p:nvSpPr>
          <p:cNvPr id="3" name="Datumsplatzhalter 2"/>
          <p:cNvSpPr>
            <a:spLocks noGrp="1"/>
          </p:cNvSpPr>
          <p:nvPr>
            <p:ph type="dt" idx="1"/>
          </p:nvPr>
        </p:nvSpPr>
        <p:spPr>
          <a:xfrm>
            <a:off x="3777626" y="6"/>
            <a:ext cx="2889768" cy="496066"/>
          </a:xfrm>
          <a:prstGeom prst="rect">
            <a:avLst/>
          </a:prstGeom>
        </p:spPr>
        <p:txBody>
          <a:bodyPr vert="horz" lIns="94418" tIns="47208" rIns="94418" bIns="47208" rtlCol="0"/>
          <a:lstStyle>
            <a:lvl1pPr algn="r" defTabSz="4312409" fontAlgn="auto">
              <a:spcBef>
                <a:spcPts val="0"/>
              </a:spcBef>
              <a:spcAft>
                <a:spcPts val="0"/>
              </a:spcAft>
              <a:defRPr sz="1200">
                <a:latin typeface="+mn-lt"/>
                <a:cs typeface="+mn-cs"/>
              </a:defRPr>
            </a:lvl1pPr>
          </a:lstStyle>
          <a:p>
            <a:pPr>
              <a:defRPr/>
            </a:pPr>
            <a:fld id="{E12826D7-ED65-4329-871A-46BC51C0754F}" type="datetimeFigureOut">
              <a:rPr lang="de-DE"/>
              <a:pPr>
                <a:defRPr/>
              </a:pPr>
              <a:t>23.02.2016</a:t>
            </a:fld>
            <a:endParaRPr lang="de-DE" dirty="0"/>
          </a:p>
        </p:txBody>
      </p:sp>
      <p:sp>
        <p:nvSpPr>
          <p:cNvPr id="4" name="Folienbildplatzhalter 3"/>
          <p:cNvSpPr>
            <a:spLocks noGrp="1" noRot="1" noChangeAspect="1"/>
          </p:cNvSpPr>
          <p:nvPr>
            <p:ph type="sldImg" idx="2"/>
          </p:nvPr>
        </p:nvSpPr>
        <p:spPr>
          <a:xfrm>
            <a:off x="2019300" y="746125"/>
            <a:ext cx="2630488" cy="3721100"/>
          </a:xfrm>
          <a:prstGeom prst="rect">
            <a:avLst/>
          </a:prstGeom>
          <a:noFill/>
          <a:ln w="12700">
            <a:solidFill>
              <a:prstClr val="black"/>
            </a:solidFill>
          </a:ln>
        </p:spPr>
        <p:txBody>
          <a:bodyPr vert="horz" lIns="94418" tIns="47208" rIns="94418" bIns="47208" rtlCol="0" anchor="ctr"/>
          <a:lstStyle/>
          <a:p>
            <a:pPr lvl="0"/>
            <a:endParaRPr lang="de-DE" noProof="0" dirty="0" smtClean="0"/>
          </a:p>
        </p:txBody>
      </p:sp>
      <p:sp>
        <p:nvSpPr>
          <p:cNvPr id="5" name="Notizenplatzhalter 4"/>
          <p:cNvSpPr>
            <a:spLocks noGrp="1"/>
          </p:cNvSpPr>
          <p:nvPr>
            <p:ph type="body" sz="quarter" idx="3"/>
          </p:nvPr>
        </p:nvSpPr>
        <p:spPr>
          <a:xfrm>
            <a:off x="666745" y="4715066"/>
            <a:ext cx="5335609" cy="4466810"/>
          </a:xfrm>
          <a:prstGeom prst="rect">
            <a:avLst/>
          </a:prstGeom>
        </p:spPr>
        <p:txBody>
          <a:bodyPr vert="horz" lIns="94418" tIns="47208" rIns="94418" bIns="47208"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428805"/>
            <a:ext cx="2890192" cy="496066"/>
          </a:xfrm>
          <a:prstGeom prst="rect">
            <a:avLst/>
          </a:prstGeom>
        </p:spPr>
        <p:txBody>
          <a:bodyPr vert="horz" lIns="94418" tIns="47208" rIns="94418" bIns="47208" rtlCol="0" anchor="b"/>
          <a:lstStyle>
            <a:lvl1pPr algn="l" defTabSz="4312409" fontAlgn="auto">
              <a:spcBef>
                <a:spcPts val="0"/>
              </a:spcBef>
              <a:spcAft>
                <a:spcPts val="0"/>
              </a:spcAft>
              <a:defRPr sz="1200">
                <a:latin typeface="+mn-lt"/>
                <a:cs typeface="+mn-cs"/>
              </a:defRPr>
            </a:lvl1pPr>
          </a:lstStyle>
          <a:p>
            <a:pPr>
              <a:defRPr/>
            </a:pPr>
            <a:endParaRPr lang="de-DE" dirty="0"/>
          </a:p>
        </p:txBody>
      </p:sp>
      <p:sp>
        <p:nvSpPr>
          <p:cNvPr id="7" name="Foliennummernplatzhalter 6"/>
          <p:cNvSpPr>
            <a:spLocks noGrp="1"/>
          </p:cNvSpPr>
          <p:nvPr>
            <p:ph type="sldNum" sz="quarter" idx="5"/>
          </p:nvPr>
        </p:nvSpPr>
        <p:spPr>
          <a:xfrm>
            <a:off x="3777626" y="9428805"/>
            <a:ext cx="2889768" cy="496066"/>
          </a:xfrm>
          <a:prstGeom prst="rect">
            <a:avLst/>
          </a:prstGeom>
        </p:spPr>
        <p:txBody>
          <a:bodyPr vert="horz" lIns="94418" tIns="47208" rIns="94418" bIns="47208" rtlCol="0" anchor="b"/>
          <a:lstStyle>
            <a:lvl1pPr algn="r" defTabSz="4312409" fontAlgn="auto">
              <a:spcBef>
                <a:spcPts val="0"/>
              </a:spcBef>
              <a:spcAft>
                <a:spcPts val="0"/>
              </a:spcAft>
              <a:defRPr sz="1200">
                <a:latin typeface="+mn-lt"/>
                <a:cs typeface="+mn-cs"/>
              </a:defRPr>
            </a:lvl1pPr>
          </a:lstStyle>
          <a:p>
            <a:pPr>
              <a:defRPr/>
            </a:pPr>
            <a:fld id="{8070934B-F32E-4C89-894A-95A9A3ACC8F6}" type="slidenum">
              <a:rPr lang="de-DE"/>
              <a:pPr>
                <a:defRPr/>
              </a:pPr>
              <a:t>‹Nr.›</a:t>
            </a:fld>
            <a:endParaRPr lang="de-DE" dirty="0"/>
          </a:p>
        </p:txBody>
      </p:sp>
    </p:spTree>
    <p:extLst>
      <p:ext uri="{BB962C8B-B14F-4D97-AF65-F5344CB8AC3E}">
        <p14:creationId xmlns:p14="http://schemas.microsoft.com/office/powerpoint/2010/main" val="1711773442"/>
      </p:ext>
    </p:extLst>
  </p:cSld>
  <p:clrMap bg1="lt1" tx1="dk1" bg2="lt2" tx2="dk2" accent1="accent1" accent2="accent2" accent3="accent3" accent4="accent4" accent5="accent5" accent6="accent6" hlink="hlink" folHlink="folHlink"/>
  <p:notesStyle>
    <a:lvl1pPr algn="l" defTabSz="3495675" rtl="0" eaLnBrk="0" fontAlgn="base" hangingPunct="0">
      <a:spcBef>
        <a:spcPct val="30000"/>
      </a:spcBef>
      <a:spcAft>
        <a:spcPct val="0"/>
      </a:spcAft>
      <a:defRPr sz="4600" kern="1200">
        <a:solidFill>
          <a:schemeClr val="tx1"/>
        </a:solidFill>
        <a:latin typeface="+mn-lt"/>
        <a:ea typeface="+mn-ea"/>
        <a:cs typeface="+mn-cs"/>
      </a:defRPr>
    </a:lvl1pPr>
    <a:lvl2pPr marL="1747838" algn="l" defTabSz="3495675" rtl="0" eaLnBrk="0" fontAlgn="base" hangingPunct="0">
      <a:spcBef>
        <a:spcPct val="30000"/>
      </a:spcBef>
      <a:spcAft>
        <a:spcPct val="0"/>
      </a:spcAft>
      <a:defRPr sz="4600" kern="1200">
        <a:solidFill>
          <a:schemeClr val="tx1"/>
        </a:solidFill>
        <a:latin typeface="+mn-lt"/>
        <a:ea typeface="+mn-ea"/>
        <a:cs typeface="+mn-cs"/>
      </a:defRPr>
    </a:lvl2pPr>
    <a:lvl3pPr marL="3495675" algn="l" defTabSz="3495675" rtl="0" eaLnBrk="0" fontAlgn="base" hangingPunct="0">
      <a:spcBef>
        <a:spcPct val="30000"/>
      </a:spcBef>
      <a:spcAft>
        <a:spcPct val="0"/>
      </a:spcAft>
      <a:defRPr sz="4600" kern="1200">
        <a:solidFill>
          <a:schemeClr val="tx1"/>
        </a:solidFill>
        <a:latin typeface="+mn-lt"/>
        <a:ea typeface="+mn-ea"/>
        <a:cs typeface="+mn-cs"/>
      </a:defRPr>
    </a:lvl3pPr>
    <a:lvl4pPr marL="5245100" algn="l" defTabSz="3495675" rtl="0" eaLnBrk="0" fontAlgn="base" hangingPunct="0">
      <a:spcBef>
        <a:spcPct val="30000"/>
      </a:spcBef>
      <a:spcAft>
        <a:spcPct val="0"/>
      </a:spcAft>
      <a:defRPr sz="4600" kern="1200">
        <a:solidFill>
          <a:schemeClr val="tx1"/>
        </a:solidFill>
        <a:latin typeface="+mn-lt"/>
        <a:ea typeface="+mn-ea"/>
        <a:cs typeface="+mn-cs"/>
      </a:defRPr>
    </a:lvl4pPr>
    <a:lvl5pPr marL="6992938" algn="l" defTabSz="3495675" rtl="0" eaLnBrk="0" fontAlgn="base" hangingPunct="0">
      <a:spcBef>
        <a:spcPct val="30000"/>
      </a:spcBef>
      <a:spcAft>
        <a:spcPct val="0"/>
      </a:spcAft>
      <a:defRPr sz="4600" kern="1200">
        <a:solidFill>
          <a:schemeClr val="tx1"/>
        </a:solidFill>
        <a:latin typeface="+mn-lt"/>
        <a:ea typeface="+mn-ea"/>
        <a:cs typeface="+mn-cs"/>
      </a:defRPr>
    </a:lvl5pPr>
    <a:lvl6pPr marL="8743357" algn="l" defTabSz="3497343" rtl="0" eaLnBrk="1" latinLnBrk="0" hangingPunct="1">
      <a:defRPr sz="4600" kern="1200">
        <a:solidFill>
          <a:schemeClr val="tx1"/>
        </a:solidFill>
        <a:latin typeface="+mn-lt"/>
        <a:ea typeface="+mn-ea"/>
        <a:cs typeface="+mn-cs"/>
      </a:defRPr>
    </a:lvl6pPr>
    <a:lvl7pPr marL="10492029" algn="l" defTabSz="3497343" rtl="0" eaLnBrk="1" latinLnBrk="0" hangingPunct="1">
      <a:defRPr sz="4600" kern="1200">
        <a:solidFill>
          <a:schemeClr val="tx1"/>
        </a:solidFill>
        <a:latin typeface="+mn-lt"/>
        <a:ea typeface="+mn-ea"/>
        <a:cs typeface="+mn-cs"/>
      </a:defRPr>
    </a:lvl7pPr>
    <a:lvl8pPr marL="12240700" algn="l" defTabSz="3497343" rtl="0" eaLnBrk="1" latinLnBrk="0" hangingPunct="1">
      <a:defRPr sz="4600" kern="1200">
        <a:solidFill>
          <a:schemeClr val="tx1"/>
        </a:solidFill>
        <a:latin typeface="+mn-lt"/>
        <a:ea typeface="+mn-ea"/>
        <a:cs typeface="+mn-cs"/>
      </a:defRPr>
    </a:lvl8pPr>
    <a:lvl9pPr marL="13989372" algn="l" defTabSz="3497343" rtl="0" eaLnBrk="1" latinLnBrk="0" hangingPunct="1">
      <a:defRPr sz="4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dirty="0"/>
          </a:p>
        </p:txBody>
      </p:sp>
      <p:sp>
        <p:nvSpPr>
          <p:cNvPr id="4" name="Foliennummernplatzhalter 3"/>
          <p:cNvSpPr>
            <a:spLocks noGrp="1"/>
          </p:cNvSpPr>
          <p:nvPr>
            <p:ph type="sldNum" sz="quarter" idx="10"/>
          </p:nvPr>
        </p:nvSpPr>
        <p:spPr/>
        <p:txBody>
          <a:bodyPr/>
          <a:lstStyle/>
          <a:p>
            <a:pPr>
              <a:defRPr/>
            </a:pPr>
            <a:fld id="{8070934B-F32E-4C89-894A-95A9A3ACC8F6}" type="slidenum">
              <a:rPr lang="de-DE" smtClean="0"/>
              <a:pPr>
                <a:defRPr/>
              </a:pPr>
              <a:t>1</a:t>
            </a:fld>
            <a:endParaRPr lang="de-DE" dirty="0"/>
          </a:p>
        </p:txBody>
      </p:sp>
    </p:spTree>
    <p:extLst>
      <p:ext uri="{BB962C8B-B14F-4D97-AF65-F5344CB8AC3E}">
        <p14:creationId xmlns:p14="http://schemas.microsoft.com/office/powerpoint/2010/main" val="1225979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8" name="Titel 7"/>
          <p:cNvSpPr>
            <a:spLocks noGrp="1"/>
          </p:cNvSpPr>
          <p:nvPr>
            <p:ph type="ctrTitle"/>
          </p:nvPr>
        </p:nvSpPr>
        <p:spPr>
          <a:xfrm>
            <a:off x="1397535" y="8561705"/>
            <a:ext cx="27251978" cy="11415607"/>
          </a:xfrm>
        </p:spPr>
        <p:txBody>
          <a:bodyPr vert="horz" lIns="208822" tIns="0" rIns="208822" bIns="0" anchor="b">
            <a:normAutofit/>
            <a:scene3d>
              <a:camera prst="orthographicFront"/>
              <a:lightRig rig="soft" dir="t">
                <a:rot lat="0" lon="0" rev="17220000"/>
              </a:lightRig>
            </a:scene3d>
            <a:sp3d prstMaterial="softEdge">
              <a:bevelT w="38100" h="38100"/>
            </a:sp3d>
          </a:bodyPr>
          <a:lstStyle>
            <a:lvl1pPr>
              <a:defRPr sz="219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de-DE" smtClean="0"/>
              <a:t>Titelmasterformat durch Klicken bearbeiten</a:t>
            </a:r>
            <a:endParaRPr kumimoji="0" lang="en-US"/>
          </a:p>
        </p:txBody>
      </p:sp>
      <p:sp>
        <p:nvSpPr>
          <p:cNvPr id="28" name="Datumsplatzhalter 27"/>
          <p:cNvSpPr>
            <a:spLocks noGrp="1"/>
          </p:cNvSpPr>
          <p:nvPr>
            <p:ph type="dt" sz="half" idx="10"/>
          </p:nvPr>
        </p:nvSpPr>
        <p:spPr/>
        <p:txBody>
          <a:bodyPr/>
          <a:lstStyle/>
          <a:p>
            <a:fld id="{3657E41C-5E63-4F04-8E3F-D8D92E283540}" type="datetimeFigureOut">
              <a:rPr lang="de-DE" smtClean="0"/>
              <a:pPr/>
              <a:t>23.02.2016</a:t>
            </a:fld>
            <a:endParaRPr lang="de-DE" dirty="0"/>
          </a:p>
        </p:txBody>
      </p:sp>
      <p:sp>
        <p:nvSpPr>
          <p:cNvPr id="17" name="Fußzeilenplatzhalter 16"/>
          <p:cNvSpPr>
            <a:spLocks noGrp="1"/>
          </p:cNvSpPr>
          <p:nvPr>
            <p:ph type="ftr" sz="quarter" idx="11"/>
          </p:nvPr>
        </p:nvSpPr>
        <p:spPr/>
        <p:txBody>
          <a:bodyPr/>
          <a:lstStyle/>
          <a:p>
            <a:endParaRPr lang="en-US" dirty="0"/>
          </a:p>
        </p:txBody>
      </p:sp>
      <p:sp>
        <p:nvSpPr>
          <p:cNvPr id="29" name="Foliennummernplatzhalter 28"/>
          <p:cNvSpPr>
            <a:spLocks noGrp="1"/>
          </p:cNvSpPr>
          <p:nvPr>
            <p:ph type="sldNum" sz="quarter" idx="12"/>
          </p:nvPr>
        </p:nvSpPr>
        <p:spPr/>
        <p:txBody>
          <a:bodyPr/>
          <a:lstStyle/>
          <a:p>
            <a:fld id="{01BD5BC8-24E9-47FA-9673-0E865F81EC35}" type="slidenum">
              <a:rPr lang="de-DE" smtClean="0"/>
              <a:pPr/>
              <a:t>‹Nr.›</a:t>
            </a:fld>
            <a:endParaRPr lang="de-DE" dirty="0"/>
          </a:p>
        </p:txBody>
      </p:sp>
      <p:sp>
        <p:nvSpPr>
          <p:cNvPr id="9" name="Untertitel 8"/>
          <p:cNvSpPr>
            <a:spLocks noGrp="1"/>
          </p:cNvSpPr>
          <p:nvPr>
            <p:ph type="subTitle" idx="1"/>
          </p:nvPr>
        </p:nvSpPr>
        <p:spPr>
          <a:xfrm>
            <a:off x="4541996" y="20796891"/>
            <a:ext cx="21195983" cy="10939956"/>
          </a:xfrm>
        </p:spPr>
        <p:txBody>
          <a:bodyPr/>
          <a:lstStyle>
            <a:lvl1pPr marL="0" indent="0" algn="ctr">
              <a:buNone/>
              <a:defRPr>
                <a:solidFill>
                  <a:schemeClr val="tx1"/>
                </a:solidFill>
              </a:defRPr>
            </a:lvl1pPr>
            <a:lvl2pPr marL="2088215" indent="0" algn="ctr">
              <a:buNone/>
            </a:lvl2pPr>
            <a:lvl3pPr marL="4176431" indent="0" algn="ctr">
              <a:buNone/>
            </a:lvl3pPr>
            <a:lvl4pPr marL="6264646" indent="0" algn="ctr">
              <a:buNone/>
            </a:lvl4pPr>
            <a:lvl5pPr marL="8352861" indent="0" algn="ctr">
              <a:buNone/>
            </a:lvl5pPr>
            <a:lvl6pPr marL="10441076" indent="0" algn="ctr">
              <a:buNone/>
            </a:lvl6pPr>
            <a:lvl7pPr marL="12529292" indent="0" algn="ctr">
              <a:buNone/>
            </a:lvl7pPr>
            <a:lvl8pPr marL="14617507" indent="0" algn="ctr">
              <a:buNone/>
            </a:lvl8pPr>
            <a:lvl9pPr marL="16705722" indent="0" algn="ctr">
              <a:buNone/>
            </a:lvl9pPr>
          </a:lstStyle>
          <a:p>
            <a:r>
              <a:rPr kumimoji="0" lang="de-DE" smtClean="0"/>
              <a:t>Formatvorlage des Untertitelmasters durch Klicken bearbeiten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E19948E7-6453-447F-9CDA-9B1C2B7C8D06}" type="datetimeFigureOut">
              <a:rPr lang="de-DE" smtClean="0"/>
              <a:pPr/>
              <a:t>23.02.2016</a:t>
            </a:fld>
            <a:endParaRPr lang="de-DE"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CB73746C-AB47-454A-8A3C-D3DCD64F24AD}" type="slidenum">
              <a:rPr lang="de-DE" smtClean="0"/>
              <a:pPr/>
              <a:t>‹Nr.›</a:t>
            </a:fld>
            <a:endParaRPr lang="de-D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21952982" y="1714329"/>
            <a:ext cx="6812994" cy="36525978"/>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1513999" y="1714329"/>
            <a:ext cx="19934317" cy="36525978"/>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0BE1813C-4E47-4667-A19A-729B7244CCCE}" type="datetimeFigureOut">
              <a:rPr lang="de-DE" smtClean="0"/>
              <a:pPr/>
              <a:t>23.02.2016</a:t>
            </a:fld>
            <a:endParaRPr lang="de-DE"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00B54067-BE39-4B40-AF61-B98CFF14F28C}" type="slidenum">
              <a:rPr lang="de-DE" smtClean="0"/>
              <a:pPr/>
              <a:t>‹Nr.›</a:t>
            </a:fld>
            <a:endParaRPr lang="de-DE"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idx="1"/>
          </p:nvPr>
        </p:nvSpPr>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27CC7443-CA74-4D3E-AEF9-B7B8C7A42B92}" type="datetimeFigureOut">
              <a:rPr lang="de-DE" smtClean="0"/>
              <a:pPr/>
              <a:t>23.02.2016</a:t>
            </a:fld>
            <a:endParaRPr lang="de-DE"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p:txBody>
          <a:bodyPr/>
          <a:lstStyle/>
          <a:p>
            <a:fld id="{C24A5AFC-D285-4B25-BBAB-ADA04B2CF31C}" type="slidenum">
              <a:rPr lang="de-DE" smtClean="0"/>
              <a:pPr/>
              <a:t>‹Nr.›</a:t>
            </a:fld>
            <a:endParaRPr lang="de-D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bg>
      <p:bgRef idx="1003">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5298995" y="3805202"/>
            <a:ext cx="23466981" cy="11415607"/>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219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5298995" y="15653925"/>
            <a:ext cx="23466981" cy="9423818"/>
          </a:xfrm>
        </p:spPr>
        <p:txBody>
          <a:bodyPr anchor="t"/>
          <a:lstStyle>
            <a:lvl1pPr marL="334114" indent="0" algn="l">
              <a:buNone/>
              <a:defRPr sz="9100">
                <a:solidFill>
                  <a:schemeClr val="tx1"/>
                </a:solidFill>
              </a:defRPr>
            </a:lvl1pPr>
            <a:lvl2pPr>
              <a:buNone/>
              <a:defRPr sz="8200">
                <a:solidFill>
                  <a:schemeClr val="tx1">
                    <a:tint val="75000"/>
                  </a:schemeClr>
                </a:solidFill>
              </a:defRPr>
            </a:lvl2pPr>
            <a:lvl3pPr>
              <a:buNone/>
              <a:defRPr sz="7300">
                <a:solidFill>
                  <a:schemeClr val="tx1">
                    <a:tint val="75000"/>
                  </a:schemeClr>
                </a:solidFill>
              </a:defRPr>
            </a:lvl3pPr>
            <a:lvl4pPr>
              <a:buNone/>
              <a:defRPr sz="6400">
                <a:solidFill>
                  <a:schemeClr val="tx1">
                    <a:tint val="75000"/>
                  </a:schemeClr>
                </a:solidFill>
              </a:defRPr>
            </a:lvl4pPr>
            <a:lvl5pPr>
              <a:buNone/>
              <a:defRPr sz="6400">
                <a:solidFill>
                  <a:schemeClr val="tx1">
                    <a:tint val="75000"/>
                  </a:schemeClr>
                </a:solidFill>
              </a:defRPr>
            </a:lvl5pPr>
          </a:lstStyle>
          <a:p>
            <a:pPr lvl="0" eaLnBrk="1" latinLnBrk="0" hangingPunct="1"/>
            <a:r>
              <a:rPr kumimoji="0" lang="de-DE" smtClean="0"/>
              <a:t>Textmasterformat bearbeiten</a:t>
            </a:r>
          </a:p>
        </p:txBody>
      </p:sp>
      <p:sp>
        <p:nvSpPr>
          <p:cNvPr id="4" name="Datumsplatzhalter 3"/>
          <p:cNvSpPr>
            <a:spLocks noGrp="1"/>
          </p:cNvSpPr>
          <p:nvPr>
            <p:ph type="dt" sz="half" idx="10"/>
          </p:nvPr>
        </p:nvSpPr>
        <p:spPr/>
        <p:txBody>
          <a:bodyPr/>
          <a:lstStyle/>
          <a:p>
            <a:fld id="{EBF05091-7855-406E-8A45-1A7F1FDE0C8C}" type="datetimeFigureOut">
              <a:rPr lang="de-DE" smtClean="0"/>
              <a:pPr/>
              <a:t>23.02.2016</a:t>
            </a:fld>
            <a:endParaRPr lang="de-DE" dirty="0"/>
          </a:p>
        </p:txBody>
      </p:sp>
      <p:sp>
        <p:nvSpPr>
          <p:cNvPr id="5" name="Fußzeilenplatzhalter 4"/>
          <p:cNvSpPr>
            <a:spLocks noGrp="1"/>
          </p:cNvSpPr>
          <p:nvPr>
            <p:ph type="ftr" sz="quarter" idx="11"/>
          </p:nvPr>
        </p:nvSpPr>
        <p:spPr/>
        <p:txBody>
          <a:bodyPr/>
          <a:lstStyle/>
          <a:p>
            <a:endParaRPr lang="en-US" dirty="0"/>
          </a:p>
        </p:txBody>
      </p:sp>
      <p:sp>
        <p:nvSpPr>
          <p:cNvPr id="6" name="Foliennummernplatzhalter 5"/>
          <p:cNvSpPr>
            <a:spLocks noGrp="1"/>
          </p:cNvSpPr>
          <p:nvPr>
            <p:ph type="sldNum" sz="quarter" idx="12"/>
          </p:nvPr>
        </p:nvSpPr>
        <p:spPr>
          <a:xfrm>
            <a:off x="26242645" y="40053720"/>
            <a:ext cx="2523331" cy="2279158"/>
          </a:xfrm>
        </p:spPr>
        <p:txBody>
          <a:bodyPr/>
          <a:lstStyle/>
          <a:p>
            <a:fld id="{D43D7218-8673-4151-8B2B-7E67E2B6429A}" type="slidenum">
              <a:rPr lang="de-DE" smtClean="0"/>
              <a:pPr/>
              <a:t>‹Nr.›</a:t>
            </a:fld>
            <a:endParaRPr lang="de-DE"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Inhaltsplatzhalter 2"/>
          <p:cNvSpPr>
            <a:spLocks noGrp="1"/>
          </p:cNvSpPr>
          <p:nvPr>
            <p:ph sz="half" idx="1"/>
          </p:nvPr>
        </p:nvSpPr>
        <p:spPr>
          <a:xfrm>
            <a:off x="1513999" y="9988659"/>
            <a:ext cx="13373656" cy="28251648"/>
          </a:xfrm>
        </p:spPr>
        <p:txBody>
          <a:bodyPr/>
          <a:lstStyle>
            <a:lvl1pPr>
              <a:defRPr sz="11900"/>
            </a:lvl1pPr>
            <a:lvl2pPr>
              <a:defRPr sz="11000"/>
            </a:lvl2pPr>
            <a:lvl3pPr>
              <a:defRPr sz="9100"/>
            </a:lvl3pPr>
            <a:lvl4pPr>
              <a:defRPr sz="8200"/>
            </a:lvl4pPr>
            <a:lvl5pPr>
              <a:defRPr sz="82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Inhaltsplatzhalter 3"/>
          <p:cNvSpPr>
            <a:spLocks noGrp="1"/>
          </p:cNvSpPr>
          <p:nvPr>
            <p:ph sz="half" idx="2"/>
          </p:nvPr>
        </p:nvSpPr>
        <p:spPr>
          <a:xfrm>
            <a:off x="15392320" y="9988659"/>
            <a:ext cx="13373656" cy="28251648"/>
          </a:xfrm>
        </p:spPr>
        <p:txBody>
          <a:bodyPr/>
          <a:lstStyle>
            <a:lvl1pPr>
              <a:defRPr sz="11900"/>
            </a:lvl1pPr>
            <a:lvl2pPr>
              <a:defRPr sz="11000"/>
            </a:lvl2pPr>
            <a:lvl3pPr>
              <a:defRPr sz="9100"/>
            </a:lvl3pPr>
            <a:lvl4pPr>
              <a:defRPr sz="8200"/>
            </a:lvl4pPr>
            <a:lvl5pPr>
              <a:defRPr sz="82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D374E655-501E-410E-8D81-04D5277E507B}" type="datetimeFigureOut">
              <a:rPr lang="de-DE" smtClean="0"/>
              <a:pPr/>
              <a:t>23.02.2016</a:t>
            </a:fld>
            <a:endParaRPr lang="de-DE" dirty="0"/>
          </a:p>
        </p:txBody>
      </p:sp>
      <p:sp>
        <p:nvSpPr>
          <p:cNvPr id="6" name="Fußzeilenplatzhalter 5"/>
          <p:cNvSpPr>
            <a:spLocks noGrp="1"/>
          </p:cNvSpPr>
          <p:nvPr>
            <p:ph type="ftr" sz="quarter" idx="11"/>
          </p:nvPr>
        </p:nvSpPr>
        <p:spPr/>
        <p:txBody>
          <a:bodyPr/>
          <a:lstStyle/>
          <a:p>
            <a:endParaRPr lang="en-US" dirty="0"/>
          </a:p>
        </p:txBody>
      </p:sp>
      <p:sp>
        <p:nvSpPr>
          <p:cNvPr id="7" name="Foliennummernplatzhalter 6"/>
          <p:cNvSpPr>
            <a:spLocks noGrp="1"/>
          </p:cNvSpPr>
          <p:nvPr>
            <p:ph type="sldNum" sz="quarter" idx="12"/>
          </p:nvPr>
        </p:nvSpPr>
        <p:spPr/>
        <p:txBody>
          <a:bodyPr/>
          <a:lstStyle/>
          <a:p>
            <a:fld id="{259ACB48-9ABB-4D5E-93BA-5C5B3A64FFF5}" type="slidenum">
              <a:rPr lang="de-DE" smtClean="0"/>
              <a:pPr/>
              <a:t>‹Nr.›</a:t>
            </a:fld>
            <a:endParaRPr lang="de-D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1513999" y="1704414"/>
            <a:ext cx="27251978" cy="7134754"/>
          </a:xfrm>
        </p:spPr>
        <p:txBody>
          <a:bodyPr anchor="ctr"/>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1513999" y="9582371"/>
            <a:ext cx="13378914" cy="4687134"/>
          </a:xfrm>
        </p:spPr>
        <p:txBody>
          <a:bodyPr anchor="ctr"/>
          <a:lstStyle>
            <a:lvl1pPr marL="0" indent="0">
              <a:buNone/>
              <a:defRPr sz="11000" b="0" cap="all" baseline="0">
                <a:solidFill>
                  <a:schemeClr val="tx1"/>
                </a:solidFill>
              </a:defRPr>
            </a:lvl1pPr>
            <a:lvl2pPr>
              <a:buNone/>
              <a:defRPr sz="9100" b="1"/>
            </a:lvl2pPr>
            <a:lvl3pPr>
              <a:buNone/>
              <a:defRPr sz="8200" b="1"/>
            </a:lvl3pPr>
            <a:lvl4pPr>
              <a:buNone/>
              <a:defRPr sz="7300" b="1"/>
            </a:lvl4pPr>
            <a:lvl5pPr>
              <a:buNone/>
              <a:defRPr sz="73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15381808" y="9582371"/>
            <a:ext cx="13384170" cy="4687134"/>
          </a:xfrm>
        </p:spPr>
        <p:txBody>
          <a:bodyPr anchor="ctr"/>
          <a:lstStyle>
            <a:lvl1pPr marL="0" indent="0">
              <a:buNone/>
              <a:defRPr sz="11000" b="0" cap="all" baseline="0">
                <a:solidFill>
                  <a:schemeClr val="tx1"/>
                </a:solidFill>
              </a:defRPr>
            </a:lvl1pPr>
            <a:lvl2pPr>
              <a:buNone/>
              <a:defRPr sz="9100" b="1"/>
            </a:lvl2pPr>
            <a:lvl3pPr>
              <a:buNone/>
              <a:defRPr sz="8200" b="1"/>
            </a:lvl3pPr>
            <a:lvl4pPr>
              <a:buNone/>
              <a:defRPr sz="7300" b="1"/>
            </a:lvl4pPr>
            <a:lvl5pPr>
              <a:buNone/>
              <a:defRPr sz="7300" b="1"/>
            </a:lvl5pPr>
          </a:lstStyle>
          <a:p>
            <a:pPr lvl="0" eaLnBrk="1" latinLnBrk="0" hangingPunct="1"/>
            <a:r>
              <a:rPr kumimoji="0" lang="de-DE" smtClean="0"/>
              <a:t>Textmasterformat bearbeiten</a:t>
            </a:r>
          </a:p>
        </p:txBody>
      </p:sp>
      <p:sp>
        <p:nvSpPr>
          <p:cNvPr id="5" name="Inhaltsplatzhalter 4"/>
          <p:cNvSpPr>
            <a:spLocks noGrp="1"/>
          </p:cNvSpPr>
          <p:nvPr>
            <p:ph sz="quarter" idx="2"/>
          </p:nvPr>
        </p:nvSpPr>
        <p:spPr>
          <a:xfrm>
            <a:off x="1513999" y="14745162"/>
            <a:ext cx="13378914" cy="23495145"/>
          </a:xfrm>
        </p:spPr>
        <p:txBody>
          <a:bodyPr/>
          <a:lstStyle>
            <a:lvl1pPr>
              <a:defRPr sz="11000"/>
            </a:lvl1pPr>
            <a:lvl2pPr>
              <a:defRPr sz="9100"/>
            </a:lvl2pPr>
            <a:lvl3pPr>
              <a:defRPr sz="8200"/>
            </a:lvl3pPr>
            <a:lvl4pPr>
              <a:defRPr sz="7300"/>
            </a:lvl4pPr>
            <a:lvl5pPr>
              <a:defRPr sz="73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6" name="Inhaltsplatzhalter 5"/>
          <p:cNvSpPr>
            <a:spLocks noGrp="1"/>
          </p:cNvSpPr>
          <p:nvPr>
            <p:ph sz="quarter" idx="4"/>
          </p:nvPr>
        </p:nvSpPr>
        <p:spPr>
          <a:xfrm>
            <a:off x="15381808" y="14745162"/>
            <a:ext cx="13384170" cy="23495145"/>
          </a:xfrm>
        </p:spPr>
        <p:txBody>
          <a:bodyPr/>
          <a:lstStyle>
            <a:lvl1pPr>
              <a:defRPr sz="11000"/>
            </a:lvl1pPr>
            <a:lvl2pPr>
              <a:defRPr sz="9100"/>
            </a:lvl2pPr>
            <a:lvl3pPr>
              <a:defRPr sz="8200"/>
            </a:lvl3pPr>
            <a:lvl4pPr>
              <a:defRPr sz="7300"/>
            </a:lvl4pPr>
            <a:lvl5pPr>
              <a:defRPr sz="73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7" name="Datumsplatzhalter 6"/>
          <p:cNvSpPr>
            <a:spLocks noGrp="1"/>
          </p:cNvSpPr>
          <p:nvPr>
            <p:ph type="dt" sz="half" idx="10"/>
          </p:nvPr>
        </p:nvSpPr>
        <p:spPr/>
        <p:txBody>
          <a:bodyPr/>
          <a:lstStyle/>
          <a:p>
            <a:fld id="{73D6DE55-8791-42D9-990F-3DE088C14540}" type="datetimeFigureOut">
              <a:rPr lang="de-DE" smtClean="0"/>
              <a:pPr/>
              <a:t>23.02.2016</a:t>
            </a:fld>
            <a:endParaRPr lang="de-DE" dirty="0"/>
          </a:p>
        </p:txBody>
      </p:sp>
      <p:sp>
        <p:nvSpPr>
          <p:cNvPr id="8" name="Fußzeilenplatzhalter 7"/>
          <p:cNvSpPr>
            <a:spLocks noGrp="1"/>
          </p:cNvSpPr>
          <p:nvPr>
            <p:ph type="ftr" sz="quarter" idx="11"/>
          </p:nvPr>
        </p:nvSpPr>
        <p:spPr/>
        <p:txBody>
          <a:bodyPr/>
          <a:lstStyle/>
          <a:p>
            <a:endParaRPr lang="en-US" dirty="0"/>
          </a:p>
        </p:txBody>
      </p:sp>
      <p:sp>
        <p:nvSpPr>
          <p:cNvPr id="9" name="Foliennummernplatzhalter 8"/>
          <p:cNvSpPr>
            <a:spLocks noGrp="1"/>
          </p:cNvSpPr>
          <p:nvPr>
            <p:ph type="sldNum" sz="quarter" idx="12"/>
          </p:nvPr>
        </p:nvSpPr>
        <p:spPr/>
        <p:txBody>
          <a:bodyPr/>
          <a:lstStyle/>
          <a:p>
            <a:fld id="{4146D40A-063D-4FEC-AA94-1DB95F8AA681}" type="slidenum">
              <a:rPr lang="de-DE" smtClean="0"/>
              <a:pPr/>
              <a:t>‹Nr.›</a:t>
            </a:fld>
            <a:endParaRPr lang="de-D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1F4E8492-F576-4B25-B24A-B8534A8EA094}" type="datetimeFigureOut">
              <a:rPr lang="de-DE" smtClean="0"/>
              <a:pPr/>
              <a:t>23.02.2016</a:t>
            </a:fld>
            <a:endParaRPr lang="de-DE" dirty="0"/>
          </a:p>
        </p:txBody>
      </p:sp>
      <p:sp>
        <p:nvSpPr>
          <p:cNvPr id="4" name="Fußzeilenplatzhalter 3"/>
          <p:cNvSpPr>
            <a:spLocks noGrp="1"/>
          </p:cNvSpPr>
          <p:nvPr>
            <p:ph type="ftr" sz="quarter" idx="11"/>
          </p:nvPr>
        </p:nvSpPr>
        <p:spPr/>
        <p:txBody>
          <a:bodyPr/>
          <a:lstStyle/>
          <a:p>
            <a:endParaRPr lang="en-US" dirty="0"/>
          </a:p>
        </p:txBody>
      </p:sp>
      <p:sp>
        <p:nvSpPr>
          <p:cNvPr id="5" name="Foliennummernplatzhalter 4"/>
          <p:cNvSpPr>
            <a:spLocks noGrp="1"/>
          </p:cNvSpPr>
          <p:nvPr>
            <p:ph type="sldNum" sz="quarter" idx="12"/>
          </p:nvPr>
        </p:nvSpPr>
        <p:spPr/>
        <p:txBody>
          <a:bodyPr/>
          <a:lstStyle/>
          <a:p>
            <a:fld id="{4B80B5BC-4B25-4BFA-9815-4AD27F564145}" type="slidenum">
              <a:rPr lang="de-DE" smtClean="0"/>
              <a:pPr/>
              <a:t>‹Nr.›</a:t>
            </a:fld>
            <a:endParaRPr lang="de-D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AEC4AF7-B2AE-4695-A9CE-F6334F6CFA20}" type="datetimeFigureOut">
              <a:rPr lang="de-DE" smtClean="0"/>
              <a:pPr/>
              <a:t>23.02.2016</a:t>
            </a:fld>
            <a:endParaRPr lang="de-DE" dirty="0"/>
          </a:p>
        </p:txBody>
      </p:sp>
      <p:sp>
        <p:nvSpPr>
          <p:cNvPr id="3" name="Fußzeilenplatzhalter 2"/>
          <p:cNvSpPr>
            <a:spLocks noGrp="1"/>
          </p:cNvSpPr>
          <p:nvPr>
            <p:ph type="ftr" sz="quarter" idx="11"/>
          </p:nvPr>
        </p:nvSpPr>
        <p:spPr/>
        <p:txBody>
          <a:bodyPr/>
          <a:lstStyle/>
          <a:p>
            <a:endParaRPr lang="en-US" dirty="0"/>
          </a:p>
        </p:txBody>
      </p:sp>
      <p:sp>
        <p:nvSpPr>
          <p:cNvPr id="4" name="Foliennummernplatzhalter 3"/>
          <p:cNvSpPr>
            <a:spLocks noGrp="1"/>
          </p:cNvSpPr>
          <p:nvPr>
            <p:ph type="sldNum" sz="quarter" idx="12"/>
          </p:nvPr>
        </p:nvSpPr>
        <p:spPr/>
        <p:txBody>
          <a:bodyPr/>
          <a:lstStyle/>
          <a:p>
            <a:fld id="{174A408F-DCD7-485B-9226-1019AC5E57EE}" type="slidenum">
              <a:rPr lang="de-DE" smtClean="0"/>
              <a:pPr/>
              <a:t>‹Nr.›</a:t>
            </a:fld>
            <a:endParaRPr lang="de-D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514000" y="1704413"/>
            <a:ext cx="9961903" cy="7253667"/>
          </a:xfrm>
        </p:spPr>
        <p:txBody>
          <a:bodyPr vert="horz" anchor="b">
            <a:normAutofit/>
            <a:sp3d prstMaterial="softEdge"/>
          </a:bodyPr>
          <a:lstStyle>
            <a:lvl1pPr algn="l">
              <a:buNone/>
              <a:defRPr sz="10000" b="0">
                <a:ln w="6350">
                  <a:noFill/>
                </a:ln>
                <a:solidFill>
                  <a:schemeClr val="accent1">
                    <a:tint val="73000"/>
                    <a:satMod val="180000"/>
                  </a:schemeClr>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1514000" y="9513009"/>
            <a:ext cx="9961903" cy="28727298"/>
          </a:xfrm>
        </p:spPr>
        <p:txBody>
          <a:bodyPr/>
          <a:lstStyle>
            <a:lvl1pPr marL="0" indent="0">
              <a:buNone/>
              <a:defRPr sz="6400"/>
            </a:lvl1pPr>
            <a:lvl2pPr>
              <a:buNone/>
              <a:defRPr sz="5500"/>
            </a:lvl2pPr>
            <a:lvl3pPr>
              <a:buNone/>
              <a:defRPr sz="4600"/>
            </a:lvl3pPr>
            <a:lvl4pPr>
              <a:buNone/>
              <a:defRPr sz="4100"/>
            </a:lvl4pPr>
            <a:lvl5pPr>
              <a:buNone/>
              <a:defRPr sz="4100"/>
            </a:lvl5pPr>
          </a:lstStyle>
          <a:p>
            <a:pPr lvl="0" eaLnBrk="1" latinLnBrk="0" hangingPunct="1"/>
            <a:r>
              <a:rPr kumimoji="0" lang="de-DE" smtClean="0"/>
              <a:t>Textmasterformat bearbeiten</a:t>
            </a:r>
          </a:p>
        </p:txBody>
      </p:sp>
      <p:sp>
        <p:nvSpPr>
          <p:cNvPr id="4" name="Inhaltsplatzhalter 3"/>
          <p:cNvSpPr>
            <a:spLocks noGrp="1"/>
          </p:cNvSpPr>
          <p:nvPr>
            <p:ph sz="half" idx="1"/>
          </p:nvPr>
        </p:nvSpPr>
        <p:spPr>
          <a:xfrm>
            <a:off x="11838629" y="1704417"/>
            <a:ext cx="16927347" cy="36535890"/>
          </a:xfrm>
        </p:spPr>
        <p:txBody>
          <a:bodyPr/>
          <a:lstStyle>
            <a:lvl1pPr>
              <a:defRPr sz="11900"/>
            </a:lvl1pPr>
            <a:lvl2pPr>
              <a:defRPr sz="11000"/>
            </a:lvl2pPr>
            <a:lvl3pPr>
              <a:defRPr sz="10000"/>
            </a:lvl3pPr>
            <a:lvl4pPr>
              <a:defRPr sz="9100"/>
            </a:lvl4pPr>
            <a:lvl5pPr>
              <a:defRPr sz="8200"/>
            </a:lvl5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5" name="Datumsplatzhalter 4"/>
          <p:cNvSpPr>
            <a:spLocks noGrp="1"/>
          </p:cNvSpPr>
          <p:nvPr>
            <p:ph type="dt" sz="half" idx="10"/>
          </p:nvPr>
        </p:nvSpPr>
        <p:spPr/>
        <p:txBody>
          <a:bodyPr/>
          <a:lstStyle/>
          <a:p>
            <a:fld id="{45FDD49A-8100-4256-A856-66B6FA16D01A}" type="datetimeFigureOut">
              <a:rPr lang="de-DE" smtClean="0"/>
              <a:pPr/>
              <a:t>23.02.2016</a:t>
            </a:fld>
            <a:endParaRPr lang="de-DE" dirty="0"/>
          </a:p>
        </p:txBody>
      </p:sp>
      <p:sp>
        <p:nvSpPr>
          <p:cNvPr id="6" name="Fußzeilenplatzhalter 5"/>
          <p:cNvSpPr>
            <a:spLocks noGrp="1"/>
          </p:cNvSpPr>
          <p:nvPr>
            <p:ph type="ftr" sz="quarter" idx="11"/>
          </p:nvPr>
        </p:nvSpPr>
        <p:spPr/>
        <p:txBody>
          <a:bodyPr/>
          <a:lstStyle/>
          <a:p>
            <a:endParaRPr lang="en-US" dirty="0"/>
          </a:p>
        </p:txBody>
      </p:sp>
      <p:sp>
        <p:nvSpPr>
          <p:cNvPr id="7" name="Foliennummernplatzhalter 6"/>
          <p:cNvSpPr>
            <a:spLocks noGrp="1"/>
          </p:cNvSpPr>
          <p:nvPr>
            <p:ph type="sldNum" sz="quarter" idx="12"/>
          </p:nvPr>
        </p:nvSpPr>
        <p:spPr/>
        <p:txBody>
          <a:bodyPr/>
          <a:lstStyle/>
          <a:p>
            <a:fld id="{1F8C4425-6627-4DBE-A86D-125523EE7AFF}" type="slidenum">
              <a:rPr lang="de-DE" smtClean="0"/>
              <a:pPr/>
              <a:t>‹Nr.›</a:t>
            </a:fld>
            <a:endParaRPr lang="de-D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055995" y="3805202"/>
            <a:ext cx="18167985" cy="3260189"/>
          </a:xfrm>
        </p:spPr>
        <p:txBody>
          <a:bodyPr lIns="208822" rIns="208822" bIns="0" anchor="b">
            <a:sp3d prstMaterial="softEdge"/>
          </a:bodyPr>
          <a:lstStyle>
            <a:lvl1pPr algn="ctr">
              <a:buNone/>
              <a:defRPr sz="9100" b="1"/>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6055995" y="11435426"/>
            <a:ext cx="18167985" cy="24733814"/>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14600"/>
            </a:lvl1pPr>
          </a:lstStyle>
          <a:p>
            <a:pPr marL="0" algn="l" rtl="0" eaLnBrk="1" latinLnBrk="0" hangingPunct="1"/>
            <a:r>
              <a:rPr kumimoji="0" lang="de-DE" dirty="0" smtClean="0">
                <a:solidFill>
                  <a:schemeClr val="lt1"/>
                </a:solidFill>
                <a:latin typeface="+mn-lt"/>
                <a:ea typeface="+mn-ea"/>
                <a:cs typeface="+mn-cs"/>
              </a:rPr>
              <a:t>Bild durch Klicken auf Symbol hinzufügen</a:t>
            </a:r>
            <a:endParaRPr kumimoji="0" lang="en-US" dirty="0">
              <a:solidFill>
                <a:schemeClr val="lt1"/>
              </a:solidFill>
              <a:latin typeface="+mn-lt"/>
              <a:ea typeface="+mn-ea"/>
              <a:cs typeface="+mn-cs"/>
            </a:endParaRPr>
          </a:p>
        </p:txBody>
      </p:sp>
      <p:sp>
        <p:nvSpPr>
          <p:cNvPr id="4" name="Textplatzhalter 3"/>
          <p:cNvSpPr>
            <a:spLocks noGrp="1"/>
          </p:cNvSpPr>
          <p:nvPr>
            <p:ph type="body" sz="half" idx="2"/>
          </p:nvPr>
        </p:nvSpPr>
        <p:spPr>
          <a:xfrm>
            <a:off x="6055995" y="7283236"/>
            <a:ext cx="18167985" cy="3310526"/>
          </a:xfrm>
        </p:spPr>
        <p:txBody>
          <a:bodyPr lIns="208822" tIns="208822" rIns="208822" anchor="t"/>
          <a:lstStyle>
            <a:lvl1pPr marL="0" indent="0" algn="ctr">
              <a:buNone/>
              <a:defRPr sz="6400"/>
            </a:lvl1pPr>
            <a:lvl2pPr>
              <a:defRPr sz="5500"/>
            </a:lvl2pPr>
            <a:lvl3pPr>
              <a:defRPr sz="4600"/>
            </a:lvl3pPr>
            <a:lvl4pPr>
              <a:defRPr sz="4100"/>
            </a:lvl4pPr>
            <a:lvl5pPr>
              <a:defRPr sz="4100"/>
            </a:lvl5pPr>
          </a:lstStyle>
          <a:p>
            <a:pPr lvl="0" eaLnBrk="1" latinLnBrk="0" hangingPunct="1"/>
            <a:r>
              <a:rPr kumimoji="0" lang="de-DE" smtClean="0"/>
              <a:t>Textmasterformat bearbeiten</a:t>
            </a:r>
          </a:p>
        </p:txBody>
      </p:sp>
      <p:sp>
        <p:nvSpPr>
          <p:cNvPr id="5" name="Datumsplatzhalter 4"/>
          <p:cNvSpPr>
            <a:spLocks noGrp="1"/>
          </p:cNvSpPr>
          <p:nvPr>
            <p:ph type="dt" sz="half" idx="10"/>
          </p:nvPr>
        </p:nvSpPr>
        <p:spPr/>
        <p:txBody>
          <a:bodyPr/>
          <a:lstStyle/>
          <a:p>
            <a:fld id="{885A8898-576D-4AD2-942A-B0ACE7E4AC92}" type="datetimeFigureOut">
              <a:rPr lang="de-DE" smtClean="0"/>
              <a:pPr/>
              <a:t>23.02.2016</a:t>
            </a:fld>
            <a:endParaRPr lang="de-DE" dirty="0"/>
          </a:p>
        </p:txBody>
      </p:sp>
      <p:sp>
        <p:nvSpPr>
          <p:cNvPr id="6" name="Fußzeilenplatzhalter 5"/>
          <p:cNvSpPr>
            <a:spLocks noGrp="1"/>
          </p:cNvSpPr>
          <p:nvPr>
            <p:ph type="ftr" sz="quarter" idx="11"/>
          </p:nvPr>
        </p:nvSpPr>
        <p:spPr/>
        <p:txBody>
          <a:bodyPr/>
          <a:lstStyle/>
          <a:p>
            <a:endParaRPr lang="en-US" dirty="0"/>
          </a:p>
        </p:txBody>
      </p:sp>
      <p:sp>
        <p:nvSpPr>
          <p:cNvPr id="7" name="Foliennummernplatzhalter 6"/>
          <p:cNvSpPr>
            <a:spLocks noGrp="1"/>
          </p:cNvSpPr>
          <p:nvPr>
            <p:ph type="sldNum" sz="quarter" idx="12"/>
          </p:nvPr>
        </p:nvSpPr>
        <p:spPr/>
        <p:txBody>
          <a:bodyPr/>
          <a:lstStyle/>
          <a:p>
            <a:fld id="{29F2C744-CAE5-4400-BD89-60A1358F3870}" type="slidenum">
              <a:rPr lang="de-DE" smtClean="0"/>
              <a:pPr/>
              <a:t>‹Nr.›</a:t>
            </a:fld>
            <a:endParaRPr lang="de-D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elplatzhalter 21"/>
          <p:cNvSpPr>
            <a:spLocks noGrp="1"/>
          </p:cNvSpPr>
          <p:nvPr>
            <p:ph type="title"/>
          </p:nvPr>
        </p:nvSpPr>
        <p:spPr>
          <a:xfrm>
            <a:off x="1513999" y="1714326"/>
            <a:ext cx="27251978" cy="7134754"/>
          </a:xfrm>
          <a:prstGeom prst="rect">
            <a:avLst/>
          </a:prstGeom>
        </p:spPr>
        <p:txBody>
          <a:bodyPr vert="horz" lIns="417643" tIns="208822" rIns="417643" bIns="208822" anchor="ctr">
            <a:normAutofit/>
            <a:scene3d>
              <a:camera prst="orthographicFront"/>
              <a:lightRig rig="soft" dir="t">
                <a:rot lat="0" lon="0" rev="16800000"/>
              </a:lightRig>
            </a:scene3d>
            <a:sp3d prstMaterial="softEdge">
              <a:bevelT w="38100" h="38100"/>
            </a:sp3d>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1513999" y="9988656"/>
            <a:ext cx="27251978" cy="29395187"/>
          </a:xfrm>
          <a:prstGeom prst="rect">
            <a:avLst/>
          </a:prstGeom>
        </p:spPr>
        <p:txBody>
          <a:bodyPr vert="horz" lIns="417643" tIns="208822" rIns="417643" bIns="208822">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1513998" y="40053720"/>
            <a:ext cx="7065328" cy="2279158"/>
          </a:xfrm>
          <a:prstGeom prst="rect">
            <a:avLst/>
          </a:prstGeom>
        </p:spPr>
        <p:txBody>
          <a:bodyPr vert="horz" lIns="417643" tIns="208822" rIns="417643" bIns="208822" anchor="b"/>
          <a:lstStyle>
            <a:lvl1pPr algn="l" eaLnBrk="1" latinLnBrk="0" hangingPunct="1">
              <a:defRPr kumimoji="0" sz="5500">
                <a:solidFill>
                  <a:schemeClr val="tx1">
                    <a:shade val="50000"/>
                  </a:schemeClr>
                </a:solidFill>
              </a:defRPr>
            </a:lvl1pPr>
          </a:lstStyle>
          <a:p>
            <a:fld id="{EBF05091-7855-406E-8A45-1A7F1FDE0C8C}" type="datetimeFigureOut">
              <a:rPr lang="de-DE" smtClean="0"/>
              <a:pPr/>
              <a:t>23.02.2016</a:t>
            </a:fld>
            <a:endParaRPr lang="de-DE" dirty="0"/>
          </a:p>
        </p:txBody>
      </p:sp>
      <p:sp>
        <p:nvSpPr>
          <p:cNvPr id="3" name="Fußzeilenplatzhalter 2"/>
          <p:cNvSpPr>
            <a:spLocks noGrp="1"/>
          </p:cNvSpPr>
          <p:nvPr>
            <p:ph type="ftr" sz="quarter" idx="3"/>
          </p:nvPr>
        </p:nvSpPr>
        <p:spPr>
          <a:xfrm>
            <a:off x="10345658" y="40053720"/>
            <a:ext cx="9588659" cy="2279158"/>
          </a:xfrm>
          <a:prstGeom prst="rect">
            <a:avLst/>
          </a:prstGeom>
        </p:spPr>
        <p:txBody>
          <a:bodyPr vert="horz" lIns="417643" tIns="208822" rIns="417643" bIns="208822" anchor="b"/>
          <a:lstStyle>
            <a:lvl1pPr algn="ctr" eaLnBrk="1" latinLnBrk="0" hangingPunct="1">
              <a:defRPr kumimoji="0" sz="5500">
                <a:solidFill>
                  <a:schemeClr val="tx1">
                    <a:shade val="50000"/>
                  </a:schemeClr>
                </a:solidFill>
              </a:defRPr>
            </a:lvl1pPr>
          </a:lstStyle>
          <a:p>
            <a:endParaRPr lang="en-US" dirty="0"/>
          </a:p>
        </p:txBody>
      </p:sp>
      <p:sp>
        <p:nvSpPr>
          <p:cNvPr id="23" name="Foliennummernplatzhalter 22"/>
          <p:cNvSpPr>
            <a:spLocks noGrp="1"/>
          </p:cNvSpPr>
          <p:nvPr>
            <p:ph type="sldNum" sz="quarter" idx="4"/>
          </p:nvPr>
        </p:nvSpPr>
        <p:spPr>
          <a:xfrm>
            <a:off x="26242645" y="40053720"/>
            <a:ext cx="2523331" cy="2279158"/>
          </a:xfrm>
          <a:prstGeom prst="rect">
            <a:avLst/>
          </a:prstGeom>
        </p:spPr>
        <p:txBody>
          <a:bodyPr vert="horz" lIns="0" tIns="208822" rIns="0" bIns="208822" anchor="b"/>
          <a:lstStyle>
            <a:lvl1pPr algn="r" eaLnBrk="1" latinLnBrk="0" hangingPunct="1">
              <a:defRPr kumimoji="0" sz="5500">
                <a:solidFill>
                  <a:schemeClr val="tx1">
                    <a:shade val="50000"/>
                  </a:schemeClr>
                </a:solidFill>
              </a:defRPr>
            </a:lvl1pPr>
          </a:lstStyle>
          <a:p>
            <a:fld id="{D43D7218-8673-4151-8B2B-7E67E2B6429A}" type="slidenum">
              <a:rPr lang="de-DE" smtClean="0"/>
              <a:pPr/>
              <a:t>‹Nr.›</a:t>
            </a:fld>
            <a:endParaRPr lang="de-DE"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187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2505858" indent="-1879394" algn="l" rtl="0" eaLnBrk="1" latinLnBrk="0" hangingPunct="1">
        <a:spcBef>
          <a:spcPct val="20000"/>
        </a:spcBef>
        <a:buClr>
          <a:schemeClr val="tx1">
            <a:shade val="95000"/>
          </a:schemeClr>
        </a:buClr>
        <a:buSzPct val="65000"/>
        <a:buFont typeface="Wingdings 2"/>
        <a:buChar char=""/>
        <a:defRPr kumimoji="0" sz="12800" kern="1200">
          <a:solidFill>
            <a:schemeClr val="tx1"/>
          </a:solidFill>
          <a:latin typeface="+mn-lt"/>
          <a:ea typeface="+mn-ea"/>
          <a:cs typeface="+mn-cs"/>
        </a:defRPr>
      </a:lvl1pPr>
      <a:lvl2pPr marL="3967609" indent="-1294693" algn="l" rtl="0" eaLnBrk="1" latinLnBrk="0" hangingPunct="1">
        <a:spcBef>
          <a:spcPct val="20000"/>
        </a:spcBef>
        <a:buClr>
          <a:schemeClr val="tx1"/>
        </a:buClr>
        <a:buSzPct val="80000"/>
        <a:buFont typeface="Wingdings 2"/>
        <a:buChar char=""/>
        <a:defRPr kumimoji="0" sz="11000" kern="1200">
          <a:solidFill>
            <a:schemeClr val="tx1"/>
          </a:solidFill>
          <a:latin typeface="+mn-lt"/>
          <a:ea typeface="+mn-ea"/>
          <a:cs typeface="+mn-cs"/>
        </a:defRPr>
      </a:lvl2pPr>
      <a:lvl3pPr marL="5178774" indent="-1044108" algn="l" rtl="0" eaLnBrk="1" latinLnBrk="0" hangingPunct="1">
        <a:spcBef>
          <a:spcPct val="20000"/>
        </a:spcBef>
        <a:buClr>
          <a:schemeClr val="tx1"/>
        </a:buClr>
        <a:buSzPct val="95000"/>
        <a:buFont typeface="Wingdings"/>
        <a:buChar char=""/>
        <a:defRPr kumimoji="0" sz="10000" kern="1200">
          <a:solidFill>
            <a:schemeClr val="tx1"/>
          </a:solidFill>
          <a:latin typeface="+mn-lt"/>
          <a:ea typeface="+mn-ea"/>
          <a:cs typeface="+mn-cs"/>
        </a:defRPr>
      </a:lvl3pPr>
      <a:lvl4pPr marL="6181117" indent="-835286" algn="l" rtl="0" eaLnBrk="1" latinLnBrk="0" hangingPunct="1">
        <a:spcBef>
          <a:spcPct val="20000"/>
        </a:spcBef>
        <a:buClr>
          <a:schemeClr val="tx1"/>
        </a:buClr>
        <a:buSzPct val="100000"/>
        <a:buFont typeface="Wingdings 3"/>
        <a:buChar char=""/>
        <a:defRPr kumimoji="0" sz="9100" kern="1200">
          <a:solidFill>
            <a:schemeClr val="tx1"/>
          </a:solidFill>
          <a:latin typeface="+mn-lt"/>
          <a:ea typeface="+mn-ea"/>
          <a:cs typeface="+mn-cs"/>
        </a:defRPr>
      </a:lvl4pPr>
      <a:lvl5pPr marL="7058168" indent="-835286" algn="l" rtl="0" eaLnBrk="1" latinLnBrk="0" hangingPunct="1">
        <a:spcBef>
          <a:spcPct val="20000"/>
        </a:spcBef>
        <a:buClr>
          <a:schemeClr val="tx1"/>
        </a:buClr>
        <a:buFont typeface="Wingdings 2"/>
        <a:buChar char=""/>
        <a:defRPr kumimoji="0" sz="9100" kern="1200">
          <a:solidFill>
            <a:schemeClr val="tx1"/>
          </a:solidFill>
          <a:latin typeface="+mn-lt"/>
          <a:ea typeface="+mn-ea"/>
          <a:cs typeface="+mn-cs"/>
        </a:defRPr>
      </a:lvl5pPr>
      <a:lvl6pPr marL="8060511" indent="-835286" algn="l" rtl="0" eaLnBrk="1" latinLnBrk="0" hangingPunct="1">
        <a:spcBef>
          <a:spcPct val="20000"/>
        </a:spcBef>
        <a:buClr>
          <a:schemeClr val="tx1"/>
        </a:buClr>
        <a:buFont typeface="Wingdings 3"/>
        <a:buChar char=""/>
        <a:defRPr kumimoji="0" sz="8200" kern="1200">
          <a:solidFill>
            <a:schemeClr val="tx1"/>
          </a:solidFill>
          <a:latin typeface="+mn-lt"/>
          <a:ea typeface="+mn-ea"/>
          <a:cs typeface="+mn-cs"/>
        </a:defRPr>
      </a:lvl6pPr>
      <a:lvl7pPr marL="8979326" indent="-835286" algn="l" rtl="0" eaLnBrk="1" latinLnBrk="0" hangingPunct="1">
        <a:spcBef>
          <a:spcPct val="20000"/>
        </a:spcBef>
        <a:buClr>
          <a:schemeClr val="tx1"/>
        </a:buClr>
        <a:buFont typeface="Wingdings 2"/>
        <a:buChar char=""/>
        <a:defRPr kumimoji="0" sz="7300" kern="1200">
          <a:solidFill>
            <a:schemeClr val="tx1"/>
          </a:solidFill>
          <a:latin typeface="+mn-lt"/>
          <a:ea typeface="+mn-ea"/>
          <a:cs typeface="+mn-cs"/>
        </a:defRPr>
      </a:lvl7pPr>
      <a:lvl8pPr marL="9898140" indent="-835286" algn="l" rtl="0" eaLnBrk="1" latinLnBrk="0" hangingPunct="1">
        <a:spcBef>
          <a:spcPct val="20000"/>
        </a:spcBef>
        <a:buClr>
          <a:schemeClr val="tx1"/>
        </a:buClr>
        <a:buFont typeface="Wingdings 2"/>
        <a:buChar char=""/>
        <a:defRPr kumimoji="0" sz="6400" kern="1200">
          <a:solidFill>
            <a:schemeClr val="tx1"/>
          </a:solidFill>
          <a:latin typeface="+mn-lt"/>
          <a:ea typeface="+mn-ea"/>
          <a:cs typeface="+mn-cs"/>
        </a:defRPr>
      </a:lvl8pPr>
      <a:lvl9pPr marL="10816955" indent="-835286" algn="l" rtl="0" eaLnBrk="1" latinLnBrk="0" hangingPunct="1">
        <a:spcBef>
          <a:spcPct val="20000"/>
        </a:spcBef>
        <a:buClr>
          <a:schemeClr val="tx1"/>
        </a:buClr>
        <a:buFont typeface="Wingdings 2"/>
        <a:buChar char=""/>
        <a:defRPr kumimoji="0" sz="6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088215" algn="l" rtl="0" eaLnBrk="1" latinLnBrk="0" hangingPunct="1">
        <a:defRPr kumimoji="0" kern="1200">
          <a:solidFill>
            <a:schemeClr val="tx1"/>
          </a:solidFill>
          <a:latin typeface="+mn-lt"/>
          <a:ea typeface="+mn-ea"/>
          <a:cs typeface="+mn-cs"/>
        </a:defRPr>
      </a:lvl2pPr>
      <a:lvl3pPr marL="4176431" algn="l" rtl="0" eaLnBrk="1" latinLnBrk="0" hangingPunct="1">
        <a:defRPr kumimoji="0" kern="1200">
          <a:solidFill>
            <a:schemeClr val="tx1"/>
          </a:solidFill>
          <a:latin typeface="+mn-lt"/>
          <a:ea typeface="+mn-ea"/>
          <a:cs typeface="+mn-cs"/>
        </a:defRPr>
      </a:lvl3pPr>
      <a:lvl4pPr marL="6264646" algn="l" rtl="0" eaLnBrk="1" latinLnBrk="0" hangingPunct="1">
        <a:defRPr kumimoji="0" kern="1200">
          <a:solidFill>
            <a:schemeClr val="tx1"/>
          </a:solidFill>
          <a:latin typeface="+mn-lt"/>
          <a:ea typeface="+mn-ea"/>
          <a:cs typeface="+mn-cs"/>
        </a:defRPr>
      </a:lvl4pPr>
      <a:lvl5pPr marL="8352861" algn="l" rtl="0" eaLnBrk="1" latinLnBrk="0" hangingPunct="1">
        <a:defRPr kumimoji="0" kern="1200">
          <a:solidFill>
            <a:schemeClr val="tx1"/>
          </a:solidFill>
          <a:latin typeface="+mn-lt"/>
          <a:ea typeface="+mn-ea"/>
          <a:cs typeface="+mn-cs"/>
        </a:defRPr>
      </a:lvl5pPr>
      <a:lvl6pPr marL="10441076" algn="l" rtl="0" eaLnBrk="1" latinLnBrk="0" hangingPunct="1">
        <a:defRPr kumimoji="0" kern="1200">
          <a:solidFill>
            <a:schemeClr val="tx1"/>
          </a:solidFill>
          <a:latin typeface="+mn-lt"/>
          <a:ea typeface="+mn-ea"/>
          <a:cs typeface="+mn-cs"/>
        </a:defRPr>
      </a:lvl6pPr>
      <a:lvl7pPr marL="12529292" algn="l" rtl="0" eaLnBrk="1" latinLnBrk="0" hangingPunct="1">
        <a:defRPr kumimoji="0" kern="1200">
          <a:solidFill>
            <a:schemeClr val="tx1"/>
          </a:solidFill>
          <a:latin typeface="+mn-lt"/>
          <a:ea typeface="+mn-ea"/>
          <a:cs typeface="+mn-cs"/>
        </a:defRPr>
      </a:lvl7pPr>
      <a:lvl8pPr marL="14617507" algn="l" rtl="0" eaLnBrk="1" latinLnBrk="0" hangingPunct="1">
        <a:defRPr kumimoji="0" kern="1200">
          <a:solidFill>
            <a:schemeClr val="tx1"/>
          </a:solidFill>
          <a:latin typeface="+mn-lt"/>
          <a:ea typeface="+mn-ea"/>
          <a:cs typeface="+mn-cs"/>
        </a:defRPr>
      </a:lvl8pPr>
      <a:lvl9pPr marL="1670572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4.xml"/><Relationship Id="rId3" Type="http://schemas.openxmlformats.org/officeDocument/2006/relationships/image" Target="../media/image2.png"/><Relationship Id="rId7"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jpeg"/><Relationship Id="rId9"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6CEE4">
            <a:alpha val="92549"/>
          </a:srgbClr>
        </a:solidFill>
        <a:effectLst/>
      </p:bgPr>
    </p:bg>
    <p:spTree>
      <p:nvGrpSpPr>
        <p:cNvPr id="1" name=""/>
        <p:cNvGrpSpPr/>
        <p:nvPr/>
      </p:nvGrpSpPr>
      <p:grpSpPr>
        <a:xfrm>
          <a:off x="0" y="0"/>
          <a:ext cx="0" cy="0"/>
          <a:chOff x="0" y="0"/>
          <a:chExt cx="0" cy="0"/>
        </a:xfrm>
      </p:grpSpPr>
      <p:sp>
        <p:nvSpPr>
          <p:cNvPr id="105" name="Rechteck 104"/>
          <p:cNvSpPr>
            <a:spLocks noChangeArrowheads="1"/>
          </p:cNvSpPr>
          <p:nvPr/>
        </p:nvSpPr>
        <p:spPr bwMode="auto">
          <a:xfrm>
            <a:off x="216187" y="16486219"/>
            <a:ext cx="29847600" cy="5715858"/>
          </a:xfrm>
          <a:prstGeom prst="rect">
            <a:avLst/>
          </a:prstGeom>
          <a:solidFill>
            <a:srgbClr val="FFF6DD"/>
          </a:solidFill>
          <a:ln w="25400" algn="ctr">
            <a:noFill/>
            <a:miter lim="800000"/>
            <a:headEnd/>
            <a:tailEnd/>
          </a:ln>
        </p:spPr>
        <p:txBody>
          <a:bodyPr lIns="361073" tIns="361073" rIns="361073" bIns="180536"/>
          <a:lstStyle/>
          <a:p>
            <a:pPr algn="l" defTabSz="4173538"/>
            <a:endParaRPr lang="de-DE" sz="5400" dirty="0">
              <a:solidFill>
                <a:srgbClr val="002060"/>
              </a:solidFill>
              <a:latin typeface="Arial" panose="020B0604020202020204" pitchFamily="34" charset="0"/>
              <a:cs typeface="Arial" panose="020B0604020202020204" pitchFamily="34" charset="0"/>
            </a:endParaRPr>
          </a:p>
        </p:txBody>
      </p:sp>
      <p:sp>
        <p:nvSpPr>
          <p:cNvPr id="5" name="Rechteck 4"/>
          <p:cNvSpPr>
            <a:spLocks noChangeArrowheads="1"/>
          </p:cNvSpPr>
          <p:nvPr/>
        </p:nvSpPr>
        <p:spPr bwMode="auto">
          <a:xfrm>
            <a:off x="-1588" y="-104775"/>
            <a:ext cx="30281563" cy="5824386"/>
          </a:xfrm>
          <a:prstGeom prst="rect">
            <a:avLst/>
          </a:prstGeom>
          <a:solidFill>
            <a:srgbClr val="283456"/>
          </a:solidFill>
          <a:ln w="25400" algn="ctr">
            <a:solidFill>
              <a:srgbClr val="4B1B55"/>
            </a:solidFill>
            <a:miter lim="800000"/>
            <a:headEnd/>
            <a:tailEnd/>
          </a:ln>
        </p:spPr>
        <p:txBody>
          <a:bodyPr lIns="91429" tIns="429848" rIns="90268" bIns="45714"/>
          <a:lstStyle/>
          <a:p>
            <a:pPr defTabSz="4176713"/>
            <a:endParaRPr lang="de-DE" sz="1800" b="1" dirty="0" smtClean="0">
              <a:latin typeface="Georgia" pitchFamily="18" charset="0"/>
            </a:endParaRPr>
          </a:p>
          <a:p>
            <a:pPr defTabSz="4176713"/>
            <a:endParaRPr lang="de-DE" sz="1800" b="1" dirty="0" smtClean="0">
              <a:solidFill>
                <a:schemeClr val="bg2">
                  <a:lumMod val="50000"/>
                </a:schemeClr>
              </a:solidFill>
              <a:latin typeface="Georgia" pitchFamily="18" charset="0"/>
            </a:endParaRPr>
          </a:p>
          <a:p>
            <a:r>
              <a:rPr lang="de-AT" sz="6600" b="1" dirty="0"/>
              <a:t>Umsetzung der </a:t>
            </a:r>
            <a:r>
              <a:rPr lang="de-AT" sz="6600" b="1" dirty="0" smtClean="0"/>
              <a:t>Kompetenzorientierung</a:t>
            </a:r>
          </a:p>
          <a:p>
            <a:r>
              <a:rPr lang="de-AT" sz="6600" b="1" dirty="0" smtClean="0"/>
              <a:t>in </a:t>
            </a:r>
            <a:r>
              <a:rPr lang="de-AT" sz="6600" b="1" dirty="0"/>
              <a:t>österreichischen Physikschulbüchern der Sekundarstufe </a:t>
            </a:r>
            <a:r>
              <a:rPr lang="de-AT" sz="6600" b="1" dirty="0" smtClean="0"/>
              <a:t>I</a:t>
            </a:r>
            <a:endParaRPr lang="de-DE" sz="6600" b="1" dirty="0" smtClean="0"/>
          </a:p>
          <a:p>
            <a:endParaRPr lang="de-DE" sz="2800" b="1" dirty="0" smtClean="0">
              <a:latin typeface="+mn-lt"/>
            </a:endParaRPr>
          </a:p>
          <a:p>
            <a:pPr defTabSz="4176713">
              <a:tabLst>
                <a:tab pos="26201688" algn="l"/>
              </a:tabLst>
            </a:pPr>
            <a:r>
              <a:rPr lang="de-DE" sz="4800" b="1" dirty="0" smtClean="0">
                <a:latin typeface="+mn-lt"/>
              </a:rPr>
              <a:t>Birgit Monika Joham</a:t>
            </a:r>
          </a:p>
          <a:p>
            <a:pPr defTabSz="4176713">
              <a:tabLst>
                <a:tab pos="26201688" algn="l"/>
              </a:tabLst>
            </a:pPr>
            <a:r>
              <a:rPr lang="de-DE" sz="4800" b="1" dirty="0" smtClean="0">
                <a:latin typeface="+mn-lt"/>
              </a:rPr>
              <a:t>Claudia </a:t>
            </a:r>
            <a:r>
              <a:rPr lang="de-DE" sz="4800" b="1" dirty="0" err="1" smtClean="0">
                <a:latin typeface="+mn-lt"/>
              </a:rPr>
              <a:t>Haagen-Schützenhöfer</a:t>
            </a:r>
            <a:endParaRPr lang="de-DE" sz="4800" b="1" dirty="0" smtClean="0">
              <a:latin typeface="+mn-lt"/>
            </a:endParaRPr>
          </a:p>
          <a:p>
            <a:pPr defTabSz="4176713">
              <a:tabLst>
                <a:tab pos="26201688" algn="l"/>
              </a:tabLst>
            </a:pPr>
            <a:endParaRPr lang="de-DE" sz="3600" b="1" baseline="30000" dirty="0" smtClean="0">
              <a:latin typeface="+mn-lt"/>
            </a:endParaRPr>
          </a:p>
          <a:p>
            <a:pPr defTabSz="4176713">
              <a:tabLst>
                <a:tab pos="26201688" algn="l"/>
              </a:tabLst>
            </a:pPr>
            <a:r>
              <a:rPr lang="de-DE" sz="3600" b="1" dirty="0" smtClean="0">
                <a:latin typeface="+mn-lt"/>
              </a:rPr>
              <a:t>Universität </a:t>
            </a:r>
            <a:r>
              <a:rPr lang="de-DE" sz="3600" b="1" dirty="0">
                <a:latin typeface="+mn-lt"/>
              </a:rPr>
              <a:t>Graz, Institut für Physik, RECC Physik und </a:t>
            </a:r>
            <a:r>
              <a:rPr lang="de-DE" sz="3600" b="1" dirty="0" smtClean="0">
                <a:latin typeface="+mn-lt"/>
              </a:rPr>
              <a:t>Sachunterricht</a:t>
            </a:r>
            <a:endParaRPr lang="de-DE" sz="6400" b="1" dirty="0">
              <a:latin typeface="Georgia" pitchFamily="18" charset="0"/>
            </a:endParaRPr>
          </a:p>
        </p:txBody>
      </p:sp>
      <p:sp>
        <p:nvSpPr>
          <p:cNvPr id="86" name="Rechteck 85"/>
          <p:cNvSpPr>
            <a:spLocks noChangeArrowheads="1"/>
          </p:cNvSpPr>
          <p:nvPr/>
        </p:nvSpPr>
        <p:spPr bwMode="auto">
          <a:xfrm>
            <a:off x="216187" y="39354750"/>
            <a:ext cx="29847600" cy="2304525"/>
          </a:xfrm>
          <a:prstGeom prst="rect">
            <a:avLst/>
          </a:prstGeom>
          <a:solidFill>
            <a:srgbClr val="FFFAEB"/>
          </a:solidFill>
          <a:ln w="25400" algn="ctr">
            <a:noFill/>
            <a:miter lim="800000"/>
            <a:headEnd/>
            <a:tailEnd/>
          </a:ln>
        </p:spPr>
        <p:txBody>
          <a:bodyPr lIns="219223" tIns="45714" rIns="176237" bIns="45714" numCol="1" anchor="ctr"/>
          <a:lstStyle/>
          <a:p>
            <a:pPr algn="l" defTabSz="4176713"/>
            <a:endParaRPr lang="de-DE" sz="1200" dirty="0">
              <a:solidFill>
                <a:srgbClr val="0070C0"/>
              </a:solidFill>
              <a:latin typeface="Georgia" pitchFamily="18" charset="0"/>
              <a:cs typeface="Times New Roman" pitchFamily="18" charset="0"/>
            </a:endParaRPr>
          </a:p>
        </p:txBody>
      </p:sp>
      <p:sp>
        <p:nvSpPr>
          <p:cNvPr id="2059" name="Rectangle 85"/>
          <p:cNvSpPr>
            <a:spLocks noChangeArrowheads="1"/>
          </p:cNvSpPr>
          <p:nvPr/>
        </p:nvSpPr>
        <p:spPr bwMode="auto">
          <a:xfrm>
            <a:off x="-1588" y="-1446213"/>
            <a:ext cx="184151" cy="1341438"/>
          </a:xfrm>
          <a:prstGeom prst="rect">
            <a:avLst/>
          </a:prstGeom>
          <a:noFill/>
          <a:ln w="9525">
            <a:noFill/>
            <a:miter lim="800000"/>
            <a:headEnd/>
            <a:tailEnd/>
          </a:ln>
        </p:spPr>
        <p:txBody>
          <a:bodyPr wrap="none" lIns="91429" tIns="45714" rIns="91429" bIns="45714" anchor="ctr">
            <a:spAutoFit/>
          </a:bodyPr>
          <a:lstStyle/>
          <a:p>
            <a:pPr algn="l" defTabSz="4173538"/>
            <a:endParaRPr lang="de-DE" dirty="0"/>
          </a:p>
        </p:txBody>
      </p:sp>
      <p:sp>
        <p:nvSpPr>
          <p:cNvPr id="2060" name="Rectangle 100"/>
          <p:cNvSpPr>
            <a:spLocks noChangeArrowheads="1"/>
          </p:cNvSpPr>
          <p:nvPr/>
        </p:nvSpPr>
        <p:spPr bwMode="auto">
          <a:xfrm>
            <a:off x="-1588" y="-1446213"/>
            <a:ext cx="184151" cy="1341438"/>
          </a:xfrm>
          <a:prstGeom prst="rect">
            <a:avLst/>
          </a:prstGeom>
          <a:noFill/>
          <a:ln w="9525">
            <a:noFill/>
            <a:miter lim="800000"/>
            <a:headEnd/>
            <a:tailEnd/>
          </a:ln>
        </p:spPr>
        <p:txBody>
          <a:bodyPr wrap="none" lIns="91429" tIns="45714" rIns="91429" bIns="45714" anchor="ctr">
            <a:spAutoFit/>
          </a:bodyPr>
          <a:lstStyle/>
          <a:p>
            <a:pPr algn="l" defTabSz="4173538"/>
            <a:endParaRPr lang="de-DE" dirty="0"/>
          </a:p>
        </p:txBody>
      </p:sp>
      <p:sp>
        <p:nvSpPr>
          <p:cNvPr id="2061" name="Rectangle 102"/>
          <p:cNvSpPr>
            <a:spLocks noChangeArrowheads="1"/>
          </p:cNvSpPr>
          <p:nvPr/>
        </p:nvSpPr>
        <p:spPr bwMode="auto">
          <a:xfrm>
            <a:off x="-1588" y="-1446213"/>
            <a:ext cx="184151" cy="1341438"/>
          </a:xfrm>
          <a:prstGeom prst="rect">
            <a:avLst/>
          </a:prstGeom>
          <a:noFill/>
          <a:ln w="9525">
            <a:noFill/>
            <a:miter lim="800000"/>
            <a:headEnd/>
            <a:tailEnd/>
          </a:ln>
        </p:spPr>
        <p:txBody>
          <a:bodyPr wrap="none" lIns="91429" tIns="45714" rIns="91429" bIns="45714" anchor="ctr">
            <a:spAutoFit/>
          </a:bodyPr>
          <a:lstStyle/>
          <a:p>
            <a:pPr algn="l" defTabSz="4173538"/>
            <a:endParaRPr lang="de-DE" dirty="0"/>
          </a:p>
        </p:txBody>
      </p:sp>
      <p:sp>
        <p:nvSpPr>
          <p:cNvPr id="29" name="Rechteck 28"/>
          <p:cNvSpPr>
            <a:spLocks noChangeArrowheads="1"/>
          </p:cNvSpPr>
          <p:nvPr/>
        </p:nvSpPr>
        <p:spPr bwMode="auto">
          <a:xfrm>
            <a:off x="215646" y="41768203"/>
            <a:ext cx="29848683" cy="780294"/>
          </a:xfrm>
          <a:prstGeom prst="rect">
            <a:avLst/>
          </a:prstGeom>
          <a:solidFill>
            <a:srgbClr val="FFFAEB"/>
          </a:solidFill>
          <a:ln w="25400" algn="ctr">
            <a:noFill/>
            <a:miter lim="800000"/>
            <a:headEnd/>
            <a:tailEnd/>
          </a:ln>
        </p:spPr>
        <p:txBody>
          <a:bodyPr lIns="91429" tIns="45714" rIns="91429" bIns="45714" anchor="ctr"/>
          <a:lstStyle/>
          <a:p>
            <a:pPr defTabSz="4176713"/>
            <a:r>
              <a:rPr lang="de-DE" sz="2000" b="1" dirty="0" smtClean="0">
                <a:solidFill>
                  <a:srgbClr val="002060"/>
                </a:solidFill>
                <a:latin typeface="Georgia" pitchFamily="18" charset="0"/>
              </a:rPr>
              <a:t>Kontakt: Birgit Monika Joham</a:t>
            </a:r>
            <a:r>
              <a:rPr lang="de-DE" sz="2000" b="1" dirty="0">
                <a:solidFill>
                  <a:srgbClr val="002060"/>
                </a:solidFill>
                <a:latin typeface="Georgia" pitchFamily="18" charset="0"/>
              </a:rPr>
              <a:t>, </a:t>
            </a:r>
            <a:r>
              <a:rPr lang="de-DE" sz="2000" b="1" dirty="0" smtClean="0">
                <a:solidFill>
                  <a:srgbClr val="002060"/>
                </a:solidFill>
                <a:latin typeface="Georgia" pitchFamily="18" charset="0"/>
              </a:rPr>
              <a:t>Universität </a:t>
            </a:r>
            <a:r>
              <a:rPr lang="de-DE" sz="2000" b="1" dirty="0">
                <a:solidFill>
                  <a:srgbClr val="002060"/>
                </a:solidFill>
                <a:latin typeface="Georgia" pitchFamily="18" charset="0"/>
              </a:rPr>
              <a:t>Graz, Institut für Physik, RECC Physik und Sachunterricht, Universitätsplatz 5, 8010 </a:t>
            </a:r>
            <a:r>
              <a:rPr lang="de-DE" sz="2000" b="1" dirty="0" smtClean="0">
                <a:solidFill>
                  <a:srgbClr val="002060"/>
                </a:solidFill>
                <a:latin typeface="Georgia" pitchFamily="18" charset="0"/>
              </a:rPr>
              <a:t>Graz, email: b.joham@outlook.com </a:t>
            </a:r>
          </a:p>
          <a:p>
            <a:pPr defTabSz="4176713"/>
            <a:r>
              <a:rPr lang="de-DE" sz="2000" b="1" dirty="0" smtClean="0">
                <a:solidFill>
                  <a:srgbClr val="002060"/>
                </a:solidFill>
                <a:latin typeface="Georgia" pitchFamily="18" charset="0"/>
              </a:rPr>
              <a:t>Claudia Haagen-Schützenhöfer, Universität </a:t>
            </a:r>
            <a:r>
              <a:rPr lang="de-DE" sz="2000" b="1" dirty="0">
                <a:solidFill>
                  <a:srgbClr val="002060"/>
                </a:solidFill>
                <a:latin typeface="Georgia" pitchFamily="18" charset="0"/>
              </a:rPr>
              <a:t>Graz, Institut für Physik, RECC Physik und Sachunterricht, Universitätsplatz 5, 8010 Graz , </a:t>
            </a:r>
            <a:r>
              <a:rPr lang="de-DE" sz="2000" b="1" dirty="0" smtClean="0">
                <a:solidFill>
                  <a:srgbClr val="002060"/>
                </a:solidFill>
                <a:latin typeface="Georgia" pitchFamily="18" charset="0"/>
              </a:rPr>
              <a:t>email: claudia.haagen@uni-graz.at</a:t>
            </a:r>
            <a:endParaRPr lang="de-DE" sz="3200" b="1" dirty="0">
              <a:solidFill>
                <a:srgbClr val="002060"/>
              </a:solidFill>
              <a:latin typeface="Georgia" pitchFamily="18" charset="0"/>
            </a:endParaRPr>
          </a:p>
        </p:txBody>
      </p:sp>
      <p:sp>
        <p:nvSpPr>
          <p:cNvPr id="2055" name="Textfeld 16"/>
          <p:cNvSpPr txBox="1">
            <a:spLocks noChangeArrowheads="1"/>
          </p:cNvSpPr>
          <p:nvPr/>
        </p:nvSpPr>
        <p:spPr bwMode="auto">
          <a:xfrm>
            <a:off x="223707" y="5932559"/>
            <a:ext cx="29848683" cy="5341213"/>
          </a:xfrm>
          <a:prstGeom prst="rect">
            <a:avLst/>
          </a:prstGeom>
          <a:solidFill>
            <a:srgbClr val="FFF4D1"/>
          </a:solidFill>
          <a:ln w="9525">
            <a:noFill/>
            <a:miter lim="800000"/>
            <a:headEnd/>
            <a:tailEnd/>
          </a:ln>
        </p:spPr>
        <p:txBody>
          <a:bodyPr lIns="359955" tIns="361073" rIns="359955" bIns="179978"/>
          <a:lstStyle/>
          <a:p>
            <a:pPr defTabSz="1090613"/>
            <a:endParaRPr lang="de-DE" sz="1800" b="1" dirty="0">
              <a:solidFill>
                <a:srgbClr val="4B1B55"/>
              </a:solidFill>
              <a:latin typeface="+mn-lt"/>
            </a:endParaRPr>
          </a:p>
        </p:txBody>
      </p:sp>
      <p:sp>
        <p:nvSpPr>
          <p:cNvPr id="2135" name="Rectangle 87"/>
          <p:cNvSpPr>
            <a:spLocks noChangeArrowheads="1"/>
          </p:cNvSpPr>
          <p:nvPr/>
        </p:nvSpPr>
        <p:spPr bwMode="auto">
          <a:xfrm>
            <a:off x="15047622" y="-1453396"/>
            <a:ext cx="184730" cy="1354217"/>
          </a:xfrm>
          <a:prstGeom prst="rect">
            <a:avLst/>
          </a:prstGeom>
          <a:noFill/>
          <a:ln w="9525">
            <a:noFill/>
            <a:miter lim="800000"/>
            <a:headEnd/>
            <a:tailEnd/>
          </a:ln>
          <a:effectLst/>
        </p:spPr>
        <p:txBody>
          <a:bodyPr wrap="none" anchor="ctr">
            <a:spAutoFit/>
          </a:bodyPr>
          <a:lstStyle/>
          <a:p>
            <a:endParaRPr lang="de-DE" dirty="0"/>
          </a:p>
        </p:txBody>
      </p:sp>
      <p:sp>
        <p:nvSpPr>
          <p:cNvPr id="2139" name="Rectangle 91"/>
          <p:cNvSpPr>
            <a:spLocks noChangeArrowheads="1"/>
          </p:cNvSpPr>
          <p:nvPr/>
        </p:nvSpPr>
        <p:spPr bwMode="auto">
          <a:xfrm>
            <a:off x="21654435" y="18402068"/>
            <a:ext cx="184730" cy="1354217"/>
          </a:xfrm>
          <a:prstGeom prst="rect">
            <a:avLst/>
          </a:prstGeom>
          <a:noFill/>
          <a:ln w="9525">
            <a:noFill/>
            <a:miter lim="800000"/>
            <a:headEnd/>
            <a:tailEnd/>
          </a:ln>
          <a:effectLst/>
        </p:spPr>
        <p:txBody>
          <a:bodyPr wrap="none" anchor="ctr">
            <a:spAutoFit/>
          </a:bodyPr>
          <a:lstStyle/>
          <a:p>
            <a:endParaRPr lang="de-DE" dirty="0"/>
          </a:p>
        </p:txBody>
      </p:sp>
      <p:sp>
        <p:nvSpPr>
          <p:cNvPr id="2141" name="Rectangle 93"/>
          <p:cNvSpPr>
            <a:spLocks noChangeArrowheads="1"/>
          </p:cNvSpPr>
          <p:nvPr/>
        </p:nvSpPr>
        <p:spPr bwMode="auto">
          <a:xfrm>
            <a:off x="21654435" y="18402068"/>
            <a:ext cx="184730" cy="1354217"/>
          </a:xfrm>
          <a:prstGeom prst="rect">
            <a:avLst/>
          </a:prstGeom>
          <a:noFill/>
          <a:ln w="9525">
            <a:noFill/>
            <a:miter lim="800000"/>
            <a:headEnd/>
            <a:tailEnd/>
          </a:ln>
          <a:effectLst/>
        </p:spPr>
        <p:txBody>
          <a:bodyPr wrap="none" anchor="ctr">
            <a:spAutoFit/>
          </a:bodyPr>
          <a:lstStyle/>
          <a:p>
            <a:endParaRPr lang="de-DE" dirty="0"/>
          </a:p>
        </p:txBody>
      </p:sp>
      <p:sp>
        <p:nvSpPr>
          <p:cNvPr id="112" name="Rechteck 111"/>
          <p:cNvSpPr/>
          <p:nvPr/>
        </p:nvSpPr>
        <p:spPr>
          <a:xfrm>
            <a:off x="182563" y="39438118"/>
            <a:ext cx="6555831" cy="451406"/>
          </a:xfrm>
          <a:prstGeom prst="rect">
            <a:avLst/>
          </a:prstGeom>
        </p:spPr>
        <p:txBody>
          <a:bodyPr wrap="square">
            <a:spAutoFit/>
          </a:bodyPr>
          <a:lstStyle/>
          <a:p>
            <a:pPr marL="95250" lvl="1" indent="0" algn="just" defTabSz="4173538">
              <a:lnSpc>
                <a:spcPts val="2800"/>
              </a:lnSpc>
              <a:buClr>
                <a:schemeClr val="tx1"/>
              </a:buClr>
              <a:buSzPct val="80000"/>
              <a:tabLst>
                <a:tab pos="28700413" algn="l"/>
              </a:tabLst>
              <a:defRPr/>
            </a:pPr>
            <a:r>
              <a:rPr lang="de-DE" sz="4000" b="1" dirty="0" smtClean="0">
                <a:solidFill>
                  <a:srgbClr val="002060"/>
                </a:solidFill>
                <a:latin typeface="+mn-lt"/>
              </a:rPr>
              <a:t>Literatur</a:t>
            </a:r>
            <a:endParaRPr lang="de-DE" sz="4000" b="1" dirty="0">
              <a:solidFill>
                <a:srgbClr val="002060"/>
              </a:solidFill>
              <a:latin typeface="+mn-lt"/>
            </a:endParaRPr>
          </a:p>
        </p:txBody>
      </p:sp>
      <p:sp>
        <p:nvSpPr>
          <p:cNvPr id="46" name="Rechteck 45"/>
          <p:cNvSpPr/>
          <p:nvPr/>
        </p:nvSpPr>
        <p:spPr>
          <a:xfrm>
            <a:off x="90487" y="6704832"/>
            <a:ext cx="29741813" cy="4524315"/>
          </a:xfrm>
          <a:prstGeom prst="rect">
            <a:avLst/>
          </a:prstGeom>
        </p:spPr>
        <p:txBody>
          <a:bodyPr wrap="square" numCol="2">
            <a:spAutoFit/>
          </a:bodyPr>
          <a:lstStyle/>
          <a:p>
            <a:pPr marL="276225" algn="just"/>
            <a:r>
              <a:rPr lang="de-DE" sz="3200" dirty="0" smtClean="0">
                <a:solidFill>
                  <a:srgbClr val="002060"/>
                </a:solidFill>
              </a:rPr>
              <a:t>Im Zuge der Entwicklung der österreichischen Bildungsstandards wurde im Auftrag des Unterrichtsministeriums (BMBF) ein </a:t>
            </a:r>
            <a:r>
              <a:rPr lang="de-DE" sz="3200" b="1" dirty="0" smtClean="0">
                <a:solidFill>
                  <a:srgbClr val="002060"/>
                </a:solidFill>
              </a:rPr>
              <a:t>Kompetenzmodell</a:t>
            </a:r>
            <a:r>
              <a:rPr lang="de-DE" sz="3200" dirty="0" smtClean="0">
                <a:solidFill>
                  <a:srgbClr val="002060"/>
                </a:solidFill>
              </a:rPr>
              <a:t> für natur-wissenschaftliche Fächer der </a:t>
            </a:r>
            <a:r>
              <a:rPr lang="de-DE" sz="3200" b="1" dirty="0" smtClean="0">
                <a:solidFill>
                  <a:srgbClr val="002060"/>
                </a:solidFill>
              </a:rPr>
              <a:t>8. Schulstufe</a:t>
            </a:r>
            <a:r>
              <a:rPr lang="de-DE" sz="3200" dirty="0" smtClean="0">
                <a:solidFill>
                  <a:srgbClr val="002060"/>
                </a:solidFill>
              </a:rPr>
              <a:t> entwickelt. Auch wenn es derzeit keine gesetzliche Verordnung gibt, wurden seitdem viele Anstrengungen von den Bildungsbehörden unternommen um die Ausrichtung des Unterrichts auf dieses Kompetenzmodell zu forcieren und die </a:t>
            </a:r>
            <a:r>
              <a:rPr lang="de-DE" sz="3200" b="1" dirty="0" smtClean="0">
                <a:solidFill>
                  <a:srgbClr val="002060"/>
                </a:solidFill>
              </a:rPr>
              <a:t>Kompetenzorientierung</a:t>
            </a:r>
            <a:r>
              <a:rPr lang="de-DE" sz="3200" dirty="0" smtClean="0">
                <a:solidFill>
                  <a:srgbClr val="002060"/>
                </a:solidFill>
              </a:rPr>
              <a:t> zu einem </a:t>
            </a:r>
            <a:r>
              <a:rPr lang="de-DE" sz="3200" b="1" dirty="0" smtClean="0">
                <a:solidFill>
                  <a:srgbClr val="002060"/>
                </a:solidFill>
              </a:rPr>
              <a:t>festen Bestandteil der Unterrichtsgestaltung </a:t>
            </a:r>
            <a:r>
              <a:rPr lang="de-DE" sz="3200" dirty="0" smtClean="0">
                <a:solidFill>
                  <a:srgbClr val="002060"/>
                </a:solidFill>
              </a:rPr>
              <a:t>zu machen. Mittlerweile sind</a:t>
            </a:r>
            <a:r>
              <a:rPr lang="de-AT" sz="3200" dirty="0" smtClean="0">
                <a:solidFill>
                  <a:srgbClr val="002060"/>
                </a:solidFill>
              </a:rPr>
              <a:t> auch einige </a:t>
            </a:r>
            <a:r>
              <a:rPr lang="de-AT" sz="3200" b="1" dirty="0" smtClean="0">
                <a:solidFill>
                  <a:srgbClr val="002060"/>
                </a:solidFill>
              </a:rPr>
              <a:t>Schulbücher</a:t>
            </a:r>
            <a:r>
              <a:rPr lang="de-AT" sz="3200" dirty="0" smtClean="0">
                <a:solidFill>
                  <a:srgbClr val="002060"/>
                </a:solidFill>
              </a:rPr>
              <a:t> für erschienen, die mit dem </a:t>
            </a:r>
            <a:r>
              <a:rPr lang="de-AT" sz="3200" b="1" dirty="0" smtClean="0">
                <a:solidFill>
                  <a:srgbClr val="002060"/>
                </a:solidFill>
              </a:rPr>
              <a:t>Prädikat „kompetenzorientiert“ </a:t>
            </a:r>
            <a:r>
              <a:rPr lang="de-AT" sz="3200" dirty="0" smtClean="0">
                <a:solidFill>
                  <a:srgbClr val="002060"/>
                </a:solidFill>
              </a:rPr>
              <a:t>ausgestattet sind.</a:t>
            </a:r>
            <a:r>
              <a:rPr lang="de-DE" sz="3200" dirty="0" smtClean="0">
                <a:solidFill>
                  <a:srgbClr val="002060"/>
                </a:solidFill>
              </a:rPr>
              <a:t> Da Schulbücher als geheimer Lehrplan für Lehrkräfte gelten, können sie als Indiz dafür dienen, ob </a:t>
            </a:r>
            <a:r>
              <a:rPr lang="de-DE" sz="3200" b="1" dirty="0" smtClean="0">
                <a:solidFill>
                  <a:srgbClr val="002060"/>
                </a:solidFill>
              </a:rPr>
              <a:t>Kompetenzorientierung einen Weg in die Unterrichtspraxis</a:t>
            </a:r>
            <a:r>
              <a:rPr lang="de-DE" sz="3200" dirty="0" smtClean="0">
                <a:solidFill>
                  <a:srgbClr val="002060"/>
                </a:solidFill>
              </a:rPr>
              <a:t> findet. Außerdem wurden Aufgaben bzw. Experimente zu </a:t>
            </a:r>
            <a:r>
              <a:rPr lang="de-AT" sz="3200" dirty="0" smtClean="0">
                <a:solidFill>
                  <a:srgbClr val="002060"/>
                </a:solidFill>
              </a:rPr>
              <a:t>einem wichtigen Ansatzpunkt für die Reform des Unterrichts </a:t>
            </a:r>
            <a:r>
              <a:rPr lang="de-AT" sz="1800" dirty="0" smtClean="0">
                <a:solidFill>
                  <a:srgbClr val="002060"/>
                </a:solidFill>
              </a:rPr>
              <a:t>(</a:t>
            </a:r>
            <a:r>
              <a:rPr lang="de-AT" sz="1800" dirty="0" err="1" smtClean="0">
                <a:solidFill>
                  <a:srgbClr val="002060"/>
                </a:solidFill>
              </a:rPr>
              <a:t>Kiper</a:t>
            </a:r>
            <a:r>
              <a:rPr lang="de-AT" sz="1800" dirty="0" smtClean="0">
                <a:solidFill>
                  <a:srgbClr val="002060"/>
                </a:solidFill>
              </a:rPr>
              <a:t> 2010)</a:t>
            </a:r>
            <a:r>
              <a:rPr lang="de-AT" sz="3200" dirty="0" smtClean="0">
                <a:solidFill>
                  <a:srgbClr val="002060"/>
                </a:solidFill>
              </a:rPr>
              <a:t>. Aus diesen Gründen </a:t>
            </a:r>
            <a:r>
              <a:rPr lang="de-DE" sz="3200" dirty="0" smtClean="0">
                <a:solidFill>
                  <a:srgbClr val="002060"/>
                </a:solidFill>
              </a:rPr>
              <a:t>wurden </a:t>
            </a:r>
            <a:r>
              <a:rPr lang="de-DE" sz="3200" b="1" dirty="0" smtClean="0">
                <a:solidFill>
                  <a:srgbClr val="002060"/>
                </a:solidFill>
              </a:rPr>
              <a:t>1105 Aufgabenstellungen aus vier österreichischen Schulbüchern</a:t>
            </a:r>
            <a:r>
              <a:rPr lang="de-DE" sz="3200" dirty="0" smtClean="0">
                <a:solidFill>
                  <a:srgbClr val="002060"/>
                </a:solidFill>
              </a:rPr>
              <a:t> mit Hilfe eines Kriterienkatalogs untersucht, der verschiedenen Aspekten der Kompetenzorientierung Rechnung trägt. Der Katalog fußt im wesentlichen auf Arbeiten von </a:t>
            </a:r>
            <a:r>
              <a:rPr lang="de-DE" sz="3200" dirty="0" err="1" smtClean="0">
                <a:solidFill>
                  <a:srgbClr val="002060"/>
                </a:solidFill>
              </a:rPr>
              <a:t>Bölsterli</a:t>
            </a:r>
            <a:r>
              <a:rPr lang="de-DE" sz="3200" dirty="0" smtClean="0">
                <a:solidFill>
                  <a:srgbClr val="002060"/>
                </a:solidFill>
              </a:rPr>
              <a:t> </a:t>
            </a:r>
            <a:r>
              <a:rPr lang="de-DE" sz="3200" dirty="0" err="1" smtClean="0">
                <a:solidFill>
                  <a:srgbClr val="002060"/>
                </a:solidFill>
              </a:rPr>
              <a:t>Bardy</a:t>
            </a:r>
            <a:r>
              <a:rPr lang="de-DE" sz="3200" dirty="0" smtClean="0">
                <a:solidFill>
                  <a:srgbClr val="002060"/>
                </a:solidFill>
              </a:rPr>
              <a:t> (2014), Maier et al. (2013), Vollmer und </a:t>
            </a:r>
            <a:r>
              <a:rPr lang="de-DE" sz="3200" dirty="0" err="1" smtClean="0">
                <a:solidFill>
                  <a:srgbClr val="002060"/>
                </a:solidFill>
              </a:rPr>
              <a:t>Thürmann</a:t>
            </a:r>
            <a:r>
              <a:rPr lang="de-DE" sz="3200" dirty="0" smtClean="0">
                <a:solidFill>
                  <a:srgbClr val="002060"/>
                </a:solidFill>
              </a:rPr>
              <a:t> (2010) und </a:t>
            </a:r>
            <a:r>
              <a:rPr lang="de-DE" sz="3200" dirty="0" err="1" smtClean="0">
                <a:solidFill>
                  <a:srgbClr val="002060"/>
                </a:solidFill>
              </a:rPr>
              <a:t>Kiper</a:t>
            </a:r>
            <a:r>
              <a:rPr lang="de-DE" sz="3200" dirty="0" smtClean="0">
                <a:solidFill>
                  <a:srgbClr val="002060"/>
                </a:solidFill>
              </a:rPr>
              <a:t> et al. (2010).</a:t>
            </a:r>
          </a:p>
        </p:txBody>
      </p:sp>
      <p:sp>
        <p:nvSpPr>
          <p:cNvPr id="122" name="Rechteck 121"/>
          <p:cNvSpPr/>
          <p:nvPr/>
        </p:nvSpPr>
        <p:spPr>
          <a:xfrm>
            <a:off x="636303" y="35639832"/>
            <a:ext cx="28917922" cy="600164"/>
          </a:xfrm>
          <a:prstGeom prst="rect">
            <a:avLst/>
          </a:prstGeom>
        </p:spPr>
        <p:txBody>
          <a:bodyPr wrap="square">
            <a:spAutoFit/>
          </a:bodyPr>
          <a:lstStyle/>
          <a:p>
            <a:pPr marL="76200" lvl="1" indent="0" algn="just" defTabSz="914400">
              <a:lnSpc>
                <a:spcPct val="110000"/>
              </a:lnSpc>
              <a:spcBef>
                <a:spcPts val="300"/>
              </a:spcBef>
              <a:spcAft>
                <a:spcPts val="300"/>
              </a:spcAft>
              <a:buClr>
                <a:schemeClr val="tx1"/>
              </a:buClr>
              <a:buSzPct val="80000"/>
              <a:defRPr/>
            </a:pPr>
            <a:endParaRPr lang="de-DE" sz="3000" kern="900" spc="-100" dirty="0">
              <a:solidFill>
                <a:srgbClr val="002060"/>
              </a:solidFill>
              <a:sym typeface="Symbol"/>
            </a:endParaRPr>
          </a:p>
        </p:txBody>
      </p:sp>
      <p:sp>
        <p:nvSpPr>
          <p:cNvPr id="74" name="Textfeld 16"/>
          <p:cNvSpPr txBox="1">
            <a:spLocks noChangeArrowheads="1"/>
          </p:cNvSpPr>
          <p:nvPr/>
        </p:nvSpPr>
        <p:spPr bwMode="auto">
          <a:xfrm>
            <a:off x="215934" y="11432251"/>
            <a:ext cx="29848107" cy="4895489"/>
          </a:xfrm>
          <a:prstGeom prst="rect">
            <a:avLst/>
          </a:prstGeom>
          <a:solidFill>
            <a:srgbClr val="FFF4D1"/>
          </a:solidFill>
          <a:ln w="9525">
            <a:noFill/>
            <a:miter lim="800000"/>
            <a:headEnd/>
            <a:tailEnd/>
          </a:ln>
        </p:spPr>
        <p:txBody>
          <a:bodyPr lIns="359955" tIns="361073" rIns="359955" bIns="179978"/>
          <a:lstStyle/>
          <a:p>
            <a:pPr defTabSz="4173538"/>
            <a:endParaRPr lang="de-DE" sz="2900" dirty="0" smtClean="0">
              <a:latin typeface="+mn-lt"/>
            </a:endParaRPr>
          </a:p>
          <a:p>
            <a:pPr algn="just" defTabSz="4173538"/>
            <a:endParaRPr lang="de-DE" sz="2900" dirty="0" smtClean="0">
              <a:latin typeface="+mn-lt"/>
            </a:endParaRPr>
          </a:p>
          <a:p>
            <a:pPr algn="just" defTabSz="4173538"/>
            <a:endParaRPr lang="de-DE" sz="2900" dirty="0" smtClean="0">
              <a:latin typeface="+mn-lt"/>
            </a:endParaRPr>
          </a:p>
          <a:p>
            <a:pPr algn="just" defTabSz="4173538"/>
            <a:endParaRPr lang="de-DE" sz="2900" dirty="0" smtClean="0">
              <a:latin typeface="+mn-lt"/>
            </a:endParaRPr>
          </a:p>
          <a:p>
            <a:pPr algn="just" defTabSz="4173538"/>
            <a:endParaRPr lang="de-DE" sz="2900" dirty="0" smtClean="0">
              <a:latin typeface="+mn-lt"/>
            </a:endParaRPr>
          </a:p>
          <a:p>
            <a:pPr algn="just" defTabSz="4173538"/>
            <a:r>
              <a:rPr lang="de-DE" sz="2900" dirty="0" smtClean="0">
                <a:latin typeface="+mn-lt"/>
              </a:rPr>
              <a:t>			</a:t>
            </a:r>
          </a:p>
          <a:p>
            <a:pPr algn="just" defTabSz="4173538"/>
            <a:endParaRPr lang="de-DE" sz="2900" dirty="0" smtClean="0">
              <a:latin typeface="Georgia" pitchFamily="18" charset="0"/>
            </a:endParaRPr>
          </a:p>
          <a:p>
            <a:pPr algn="just" defTabSz="4173538"/>
            <a:endParaRPr lang="de-DE" sz="2900" dirty="0" smtClean="0">
              <a:latin typeface="Georgia" pitchFamily="18" charset="0"/>
            </a:endParaRPr>
          </a:p>
        </p:txBody>
      </p:sp>
      <p:sp>
        <p:nvSpPr>
          <p:cNvPr id="78" name="Textfeld 77"/>
          <p:cNvSpPr txBox="1"/>
          <p:nvPr/>
        </p:nvSpPr>
        <p:spPr>
          <a:xfrm>
            <a:off x="11628268" y="11320442"/>
            <a:ext cx="7039560" cy="1015663"/>
          </a:xfrm>
          <a:prstGeom prst="rect">
            <a:avLst/>
          </a:prstGeom>
          <a:noFill/>
        </p:spPr>
        <p:txBody>
          <a:bodyPr wrap="square" rtlCol="0">
            <a:spAutoFit/>
          </a:bodyPr>
          <a:lstStyle/>
          <a:p>
            <a:pPr defTabSz="1090613"/>
            <a:r>
              <a:rPr lang="de-DE" sz="6000" b="1" dirty="0" smtClean="0">
                <a:solidFill>
                  <a:srgbClr val="002060"/>
                </a:solidFill>
                <a:latin typeface="+mn-lt"/>
              </a:rPr>
              <a:t>Forschungsfragen</a:t>
            </a:r>
            <a:endParaRPr lang="de-DE" dirty="0">
              <a:solidFill>
                <a:srgbClr val="002060"/>
              </a:solidFill>
            </a:endParaRPr>
          </a:p>
        </p:txBody>
      </p:sp>
      <p:sp>
        <p:nvSpPr>
          <p:cNvPr id="116" name="Textfeld 115"/>
          <p:cNvSpPr txBox="1"/>
          <p:nvPr/>
        </p:nvSpPr>
        <p:spPr>
          <a:xfrm>
            <a:off x="8963527" y="5761755"/>
            <a:ext cx="12213097" cy="1015663"/>
          </a:xfrm>
          <a:prstGeom prst="rect">
            <a:avLst/>
          </a:prstGeom>
          <a:noFill/>
        </p:spPr>
        <p:txBody>
          <a:bodyPr wrap="square" rtlCol="0">
            <a:spAutoFit/>
          </a:bodyPr>
          <a:lstStyle/>
          <a:p>
            <a:pPr defTabSz="1090613"/>
            <a:r>
              <a:rPr lang="de-DE" sz="6000" b="1" dirty="0" smtClean="0">
                <a:solidFill>
                  <a:srgbClr val="002060"/>
                </a:solidFill>
                <a:latin typeface="+mn-lt"/>
              </a:rPr>
              <a:t>Motivation</a:t>
            </a:r>
            <a:endParaRPr lang="de-DE" dirty="0">
              <a:solidFill>
                <a:srgbClr val="002060"/>
              </a:solidFill>
            </a:endParaRPr>
          </a:p>
        </p:txBody>
      </p:sp>
      <p:sp>
        <p:nvSpPr>
          <p:cNvPr id="83" name="Rechteck 82"/>
          <p:cNvSpPr/>
          <p:nvPr/>
        </p:nvSpPr>
        <p:spPr>
          <a:xfrm>
            <a:off x="123821" y="12264819"/>
            <a:ext cx="30156153" cy="4656659"/>
          </a:xfrm>
          <a:prstGeom prst="rect">
            <a:avLst/>
          </a:prstGeom>
        </p:spPr>
        <p:txBody>
          <a:bodyPr wrap="square" numCol="2">
            <a:spAutoFit/>
          </a:bodyPr>
          <a:lstStyle/>
          <a:p>
            <a:pPr marL="336550" lvl="1" indent="0" algn="just" defTabSz="914400">
              <a:lnSpc>
                <a:spcPct val="110000"/>
              </a:lnSpc>
              <a:spcBef>
                <a:spcPts val="300"/>
              </a:spcBef>
              <a:spcAft>
                <a:spcPts val="300"/>
              </a:spcAft>
              <a:buClr>
                <a:srgbClr val="002060"/>
              </a:buClr>
              <a:buSzPct val="80000"/>
              <a:defRPr/>
            </a:pPr>
            <a:r>
              <a:rPr lang="de-AT" sz="3200" dirty="0">
                <a:solidFill>
                  <a:srgbClr val="002060"/>
                </a:solidFill>
              </a:rPr>
              <a:t>Ziel dieser Untersuchung war es, </a:t>
            </a:r>
            <a:r>
              <a:rPr lang="de-AT" sz="3200" dirty="0" smtClean="0">
                <a:solidFill>
                  <a:srgbClr val="002060"/>
                </a:solidFill>
              </a:rPr>
              <a:t>einerseits eine </a:t>
            </a:r>
            <a:r>
              <a:rPr lang="de-AT" sz="3200" b="1" dirty="0" smtClean="0">
                <a:solidFill>
                  <a:srgbClr val="002060"/>
                </a:solidFill>
              </a:rPr>
              <a:t>Momentaufnahme </a:t>
            </a:r>
            <a:r>
              <a:rPr lang="de-AT" sz="3200" b="1" dirty="0">
                <a:solidFill>
                  <a:srgbClr val="002060"/>
                </a:solidFill>
              </a:rPr>
              <a:t>der aktuellen </a:t>
            </a:r>
            <a:r>
              <a:rPr lang="de-AT" sz="3200" b="1" dirty="0" smtClean="0">
                <a:solidFill>
                  <a:srgbClr val="002060"/>
                </a:solidFill>
              </a:rPr>
              <a:t>Schulbücher</a:t>
            </a:r>
            <a:r>
              <a:rPr lang="de-AT" sz="3200" dirty="0" smtClean="0">
                <a:solidFill>
                  <a:srgbClr val="002060"/>
                </a:solidFill>
              </a:rPr>
              <a:t> </a:t>
            </a:r>
            <a:r>
              <a:rPr lang="de-AT" sz="3200" dirty="0">
                <a:solidFill>
                  <a:srgbClr val="002060"/>
                </a:solidFill>
              </a:rPr>
              <a:t>zu </a:t>
            </a:r>
            <a:r>
              <a:rPr lang="de-AT" sz="3200" dirty="0" smtClean="0">
                <a:solidFill>
                  <a:srgbClr val="002060"/>
                </a:solidFill>
              </a:rPr>
              <a:t>erstellen, </a:t>
            </a:r>
            <a:r>
              <a:rPr lang="de-AT" sz="3200" dirty="0">
                <a:solidFill>
                  <a:srgbClr val="002060"/>
                </a:solidFill>
              </a:rPr>
              <a:t>wobei nicht nur auf die fachspezifische </a:t>
            </a:r>
            <a:r>
              <a:rPr lang="de-AT" sz="3200" dirty="0" smtClean="0">
                <a:solidFill>
                  <a:srgbClr val="002060"/>
                </a:solidFill>
              </a:rPr>
              <a:t>Kompetenzorientierung </a:t>
            </a:r>
            <a:r>
              <a:rPr lang="de-AT" sz="3200" dirty="0">
                <a:solidFill>
                  <a:srgbClr val="002060"/>
                </a:solidFill>
              </a:rPr>
              <a:t>nach den Bildungsstandards geachtet </a:t>
            </a:r>
            <a:r>
              <a:rPr lang="de-AT" sz="3200" dirty="0" smtClean="0">
                <a:solidFill>
                  <a:srgbClr val="002060"/>
                </a:solidFill>
              </a:rPr>
              <a:t>wurde, </a:t>
            </a:r>
            <a:r>
              <a:rPr lang="de-AT" sz="3200" dirty="0">
                <a:solidFill>
                  <a:srgbClr val="002060"/>
                </a:solidFill>
              </a:rPr>
              <a:t>sondern auch auf möglichst viele Gesichtspunkte des Kompetenzbegriffs </a:t>
            </a:r>
            <a:r>
              <a:rPr lang="de-AT" sz="3200" dirty="0" smtClean="0">
                <a:solidFill>
                  <a:srgbClr val="002060"/>
                </a:solidFill>
              </a:rPr>
              <a:t>nach Weinert (2001), </a:t>
            </a:r>
            <a:r>
              <a:rPr lang="de-AT" sz="3200" dirty="0">
                <a:solidFill>
                  <a:srgbClr val="002060"/>
                </a:solidFill>
              </a:rPr>
              <a:t>und andererseits die </a:t>
            </a:r>
            <a:r>
              <a:rPr lang="de-AT" sz="3200" b="1" dirty="0">
                <a:solidFill>
                  <a:srgbClr val="002060"/>
                </a:solidFill>
              </a:rPr>
              <a:t>Entwicklung der einzelnen Bücher seit Einführung der Bildungsstandards aufzuzeigen</a:t>
            </a:r>
            <a:r>
              <a:rPr lang="de-AT" sz="3200" dirty="0" smtClean="0">
                <a:solidFill>
                  <a:srgbClr val="002060"/>
                </a:solidFill>
              </a:rPr>
              <a:t>. </a:t>
            </a:r>
            <a:r>
              <a:rPr lang="de-DE" sz="3200" dirty="0" smtClean="0">
                <a:solidFill>
                  <a:srgbClr val="002060"/>
                </a:solidFill>
              </a:rPr>
              <a:t>Dabei wurde folgenden Forschungsfragen nachgegangen:</a:t>
            </a:r>
          </a:p>
          <a:p>
            <a:pPr marL="336550" lvl="1" indent="0" algn="r" defTabSz="914400">
              <a:lnSpc>
                <a:spcPct val="110000"/>
              </a:lnSpc>
              <a:spcBef>
                <a:spcPts val="300"/>
              </a:spcBef>
              <a:spcAft>
                <a:spcPts val="300"/>
              </a:spcAft>
              <a:buClr>
                <a:srgbClr val="002060"/>
              </a:buClr>
              <a:buSzPct val="80000"/>
              <a:defRPr/>
            </a:pPr>
            <a:r>
              <a:rPr lang="de-DE" sz="3200" dirty="0" smtClean="0">
                <a:solidFill>
                  <a:srgbClr val="002060"/>
                </a:solidFill>
              </a:rPr>
              <a:t> </a:t>
            </a:r>
          </a:p>
          <a:p>
            <a:pPr marL="336550" lvl="1" indent="0" algn="l" defTabSz="914400">
              <a:lnSpc>
                <a:spcPct val="110000"/>
              </a:lnSpc>
              <a:spcBef>
                <a:spcPts val="300"/>
              </a:spcBef>
              <a:spcAft>
                <a:spcPts val="300"/>
              </a:spcAft>
              <a:buClr>
                <a:srgbClr val="002060"/>
              </a:buClr>
              <a:buSzPct val="80000"/>
              <a:defRPr/>
            </a:pPr>
            <a:r>
              <a:rPr lang="de-AT" sz="3200" b="1" dirty="0">
                <a:solidFill>
                  <a:srgbClr val="002060"/>
                </a:solidFill>
              </a:rPr>
              <a:t>Wie kompetenzorientiert ist das Kapitel Optik in </a:t>
            </a:r>
            <a:r>
              <a:rPr lang="de-AT" sz="3200" b="1" dirty="0" smtClean="0">
                <a:solidFill>
                  <a:srgbClr val="002060"/>
                </a:solidFill>
              </a:rPr>
              <a:t>aktuellen/älteren österreichischen </a:t>
            </a:r>
            <a:r>
              <a:rPr lang="de-AT" sz="3200" b="1" dirty="0">
                <a:solidFill>
                  <a:srgbClr val="002060"/>
                </a:solidFill>
              </a:rPr>
              <a:t>Physikschulbücher gestaltet? </a:t>
            </a:r>
          </a:p>
          <a:p>
            <a:pPr marL="808038" lvl="2" indent="-446088" algn="l" defTabSz="914400">
              <a:lnSpc>
                <a:spcPct val="110000"/>
              </a:lnSpc>
              <a:spcBef>
                <a:spcPts val="300"/>
              </a:spcBef>
              <a:spcAft>
                <a:spcPts val="300"/>
              </a:spcAft>
              <a:buClr>
                <a:srgbClr val="002060"/>
              </a:buClr>
              <a:buSzPct val="80000"/>
              <a:buFont typeface="+mj-lt"/>
              <a:buAutoNum type="arabicParenBoth"/>
              <a:defRPr/>
            </a:pPr>
            <a:r>
              <a:rPr lang="de-AT" sz="3200" dirty="0">
                <a:solidFill>
                  <a:srgbClr val="002060"/>
                </a:solidFill>
              </a:rPr>
              <a:t>Welche Kompetenzen des österreichischen Kompetenzmodells </a:t>
            </a:r>
            <a:r>
              <a:rPr lang="de-AT" sz="3200" dirty="0" smtClean="0">
                <a:solidFill>
                  <a:srgbClr val="002060"/>
                </a:solidFill>
              </a:rPr>
              <a:t>werden </a:t>
            </a:r>
            <a:r>
              <a:rPr lang="de-AT" sz="3200" dirty="0">
                <a:solidFill>
                  <a:srgbClr val="002060"/>
                </a:solidFill>
              </a:rPr>
              <a:t>in welchem Maß durch </a:t>
            </a:r>
            <a:r>
              <a:rPr lang="de-AT" sz="3200" dirty="0" smtClean="0">
                <a:solidFill>
                  <a:srgbClr val="002060"/>
                </a:solidFill>
              </a:rPr>
              <a:t>Aufgaben </a:t>
            </a:r>
            <a:r>
              <a:rPr lang="de-AT" sz="3200" dirty="0">
                <a:solidFill>
                  <a:srgbClr val="002060"/>
                </a:solidFill>
              </a:rPr>
              <a:t>im Kapitel Optik gefördert?</a:t>
            </a:r>
          </a:p>
          <a:p>
            <a:pPr marL="808038" lvl="2" indent="-446088" algn="l" defTabSz="914400">
              <a:lnSpc>
                <a:spcPct val="110000"/>
              </a:lnSpc>
              <a:spcBef>
                <a:spcPts val="300"/>
              </a:spcBef>
              <a:spcAft>
                <a:spcPts val="300"/>
              </a:spcAft>
              <a:buClr>
                <a:srgbClr val="002060"/>
              </a:buClr>
              <a:buSzPct val="80000"/>
              <a:buFont typeface="+mj-lt"/>
              <a:buAutoNum type="arabicParenBoth"/>
              <a:defRPr/>
            </a:pPr>
            <a:r>
              <a:rPr lang="de-AT" sz="3200" dirty="0">
                <a:solidFill>
                  <a:srgbClr val="002060"/>
                </a:solidFill>
              </a:rPr>
              <a:t>Wie abwechslungsreich </a:t>
            </a:r>
            <a:r>
              <a:rPr lang="de-AT" sz="3200" dirty="0" smtClean="0">
                <a:solidFill>
                  <a:srgbClr val="002060"/>
                </a:solidFill>
              </a:rPr>
              <a:t>sind </a:t>
            </a:r>
            <a:r>
              <a:rPr lang="de-AT" sz="3200" dirty="0">
                <a:solidFill>
                  <a:srgbClr val="002060"/>
                </a:solidFill>
              </a:rPr>
              <a:t>die Auftragstypen </a:t>
            </a:r>
            <a:r>
              <a:rPr lang="de-AT" sz="3200" dirty="0" smtClean="0">
                <a:solidFill>
                  <a:srgbClr val="002060"/>
                </a:solidFill>
              </a:rPr>
              <a:t>dieser Aufgaben?</a:t>
            </a:r>
            <a:endParaRPr lang="de-AT" sz="3200" dirty="0">
              <a:solidFill>
                <a:srgbClr val="002060"/>
              </a:solidFill>
            </a:endParaRPr>
          </a:p>
          <a:p>
            <a:pPr marL="808038" lvl="2" indent="-446088" algn="l" defTabSz="914400">
              <a:lnSpc>
                <a:spcPct val="110000"/>
              </a:lnSpc>
              <a:spcBef>
                <a:spcPts val="300"/>
              </a:spcBef>
              <a:spcAft>
                <a:spcPts val="300"/>
              </a:spcAft>
              <a:buClr>
                <a:srgbClr val="002060"/>
              </a:buClr>
              <a:buSzPct val="80000"/>
              <a:buFont typeface="+mj-lt"/>
              <a:buAutoNum type="arabicParenBoth"/>
              <a:defRPr/>
            </a:pPr>
            <a:r>
              <a:rPr lang="de-AT" sz="3200" dirty="0">
                <a:solidFill>
                  <a:srgbClr val="002060"/>
                </a:solidFill>
              </a:rPr>
              <a:t>Welche sprachlichen Anforderungen </a:t>
            </a:r>
            <a:r>
              <a:rPr lang="de-AT" sz="3200" dirty="0" smtClean="0">
                <a:solidFill>
                  <a:srgbClr val="002060"/>
                </a:solidFill>
              </a:rPr>
              <a:t>stellt </a:t>
            </a:r>
            <a:r>
              <a:rPr lang="de-AT" sz="3200" dirty="0">
                <a:solidFill>
                  <a:srgbClr val="002060"/>
                </a:solidFill>
              </a:rPr>
              <a:t>die </a:t>
            </a:r>
            <a:r>
              <a:rPr lang="de-AT" sz="3200" dirty="0" smtClean="0">
                <a:solidFill>
                  <a:srgbClr val="002060"/>
                </a:solidFill>
              </a:rPr>
              <a:t>Bearbeitung </a:t>
            </a:r>
            <a:r>
              <a:rPr lang="de-AT" sz="3200" dirty="0">
                <a:solidFill>
                  <a:srgbClr val="002060"/>
                </a:solidFill>
              </a:rPr>
              <a:t>dieser </a:t>
            </a:r>
            <a:r>
              <a:rPr lang="de-AT" sz="3200" dirty="0" smtClean="0">
                <a:solidFill>
                  <a:srgbClr val="002060"/>
                </a:solidFill>
              </a:rPr>
              <a:t>Aufgaben </a:t>
            </a:r>
            <a:r>
              <a:rPr lang="de-AT" sz="3200" dirty="0">
                <a:solidFill>
                  <a:srgbClr val="002060"/>
                </a:solidFill>
              </a:rPr>
              <a:t>dar</a:t>
            </a:r>
            <a:r>
              <a:rPr lang="de-AT" sz="3200" dirty="0" smtClean="0">
                <a:solidFill>
                  <a:srgbClr val="002060"/>
                </a:solidFill>
              </a:rPr>
              <a:t>?</a:t>
            </a:r>
            <a:endParaRPr lang="de-DE" sz="3200" dirty="0">
              <a:solidFill>
                <a:srgbClr val="002060"/>
              </a:solidFill>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728" y="3235116"/>
            <a:ext cx="2644146" cy="22603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Rechteck 15"/>
          <p:cNvSpPr/>
          <p:nvPr/>
        </p:nvSpPr>
        <p:spPr>
          <a:xfrm>
            <a:off x="335023" y="39407180"/>
            <a:ext cx="29737365" cy="2862322"/>
          </a:xfrm>
          <a:prstGeom prst="rect">
            <a:avLst/>
          </a:prstGeom>
        </p:spPr>
        <p:txBody>
          <a:bodyPr wrap="square" numCol="2">
            <a:spAutoFit/>
          </a:bodyPr>
          <a:lstStyle/>
          <a:p>
            <a:pPr algn="l"/>
            <a:endParaRPr lang="de-AT" sz="1800" dirty="0" smtClean="0">
              <a:solidFill>
                <a:srgbClr val="002060"/>
              </a:solidFill>
            </a:endParaRPr>
          </a:p>
          <a:p>
            <a:pPr algn="l"/>
            <a:endParaRPr lang="de-AT" sz="1800" dirty="0">
              <a:solidFill>
                <a:srgbClr val="002060"/>
              </a:solidFill>
            </a:endParaRPr>
          </a:p>
          <a:p>
            <a:pPr algn="l"/>
            <a:r>
              <a:rPr lang="de-AT" sz="1800" dirty="0" err="1" smtClean="0">
                <a:solidFill>
                  <a:srgbClr val="002060"/>
                </a:solidFill>
              </a:rPr>
              <a:t>Bölsterli</a:t>
            </a:r>
            <a:r>
              <a:rPr lang="de-AT" sz="1800" dirty="0" smtClean="0">
                <a:solidFill>
                  <a:srgbClr val="002060"/>
                </a:solidFill>
              </a:rPr>
              <a:t> </a:t>
            </a:r>
            <a:r>
              <a:rPr lang="de-AT" sz="1800" dirty="0" err="1">
                <a:solidFill>
                  <a:srgbClr val="002060"/>
                </a:solidFill>
              </a:rPr>
              <a:t>Bardy</a:t>
            </a:r>
            <a:r>
              <a:rPr lang="de-AT" sz="1800" dirty="0">
                <a:solidFill>
                  <a:srgbClr val="002060"/>
                </a:solidFill>
              </a:rPr>
              <a:t>, Katrin (2014): Kompetenzorientierung in Schulbüchern für die Naturwissenschaften - aufgezeigt am Beispiel der Schweiz. Stand: Februar 2014. Heidelberg, </a:t>
            </a:r>
            <a:r>
              <a:rPr lang="de-AT" sz="1800" dirty="0" err="1">
                <a:solidFill>
                  <a:srgbClr val="002060"/>
                </a:solidFill>
              </a:rPr>
              <a:t>Pädagog</a:t>
            </a:r>
            <a:r>
              <a:rPr lang="de-AT" sz="1800" dirty="0">
                <a:solidFill>
                  <a:srgbClr val="002060"/>
                </a:solidFill>
              </a:rPr>
              <a:t>. Hochschule, </a:t>
            </a:r>
            <a:r>
              <a:rPr lang="de-AT" sz="1800" dirty="0" err="1">
                <a:solidFill>
                  <a:srgbClr val="002060"/>
                </a:solidFill>
              </a:rPr>
              <a:t>Diss</a:t>
            </a:r>
            <a:r>
              <a:rPr lang="de-AT" sz="1800" dirty="0">
                <a:solidFill>
                  <a:srgbClr val="002060"/>
                </a:solidFill>
              </a:rPr>
              <a:t>., 2014. Heidelberg: </a:t>
            </a:r>
            <a:r>
              <a:rPr lang="de-AT" sz="1800" dirty="0" err="1">
                <a:solidFill>
                  <a:srgbClr val="002060"/>
                </a:solidFill>
              </a:rPr>
              <a:t>Pädagog</a:t>
            </a:r>
            <a:r>
              <a:rPr lang="de-AT" sz="1800" dirty="0">
                <a:solidFill>
                  <a:srgbClr val="002060"/>
                </a:solidFill>
              </a:rPr>
              <a:t>. Hochschule</a:t>
            </a:r>
            <a:r>
              <a:rPr lang="de-AT" sz="1800" dirty="0" smtClean="0">
                <a:solidFill>
                  <a:srgbClr val="002060"/>
                </a:solidFill>
              </a:rPr>
              <a:t>.</a:t>
            </a:r>
            <a:endParaRPr lang="de-AT" sz="1800" dirty="0">
              <a:solidFill>
                <a:srgbClr val="002060"/>
              </a:solidFill>
            </a:endParaRPr>
          </a:p>
          <a:p>
            <a:pPr algn="l"/>
            <a:r>
              <a:rPr lang="de-AT" sz="1800" dirty="0" err="1">
                <a:solidFill>
                  <a:srgbClr val="002060"/>
                </a:solidFill>
              </a:rPr>
              <a:t>Kiper</a:t>
            </a:r>
            <a:r>
              <a:rPr lang="de-AT" sz="1800" dirty="0">
                <a:solidFill>
                  <a:srgbClr val="002060"/>
                </a:solidFill>
              </a:rPr>
              <a:t>, Hanna (2010): Der systematische Ort von Aufgaben in Theorien des Unterrichts. In: Hanna </a:t>
            </a:r>
            <a:r>
              <a:rPr lang="de-AT" sz="1800" dirty="0" err="1">
                <a:solidFill>
                  <a:srgbClr val="002060"/>
                </a:solidFill>
              </a:rPr>
              <a:t>Kiper</a:t>
            </a:r>
            <a:r>
              <a:rPr lang="de-AT" sz="1800" dirty="0">
                <a:solidFill>
                  <a:srgbClr val="002060"/>
                </a:solidFill>
              </a:rPr>
              <a:t>, Waltraud </a:t>
            </a:r>
            <a:r>
              <a:rPr lang="de-AT" sz="1800" dirty="0" err="1">
                <a:solidFill>
                  <a:srgbClr val="002060"/>
                </a:solidFill>
              </a:rPr>
              <a:t>Meints</a:t>
            </a:r>
            <a:r>
              <a:rPr lang="de-AT" sz="1800" dirty="0">
                <a:solidFill>
                  <a:srgbClr val="002060"/>
                </a:solidFill>
              </a:rPr>
              <a:t>, Sebastian Peters, Stephanie Schlump und Stefan </a:t>
            </a:r>
            <a:r>
              <a:rPr lang="de-AT" sz="1800" dirty="0" err="1">
                <a:solidFill>
                  <a:srgbClr val="002060"/>
                </a:solidFill>
              </a:rPr>
              <a:t>Schmit</a:t>
            </a:r>
            <a:r>
              <a:rPr lang="de-AT" sz="1800" dirty="0">
                <a:solidFill>
                  <a:srgbClr val="002060"/>
                </a:solidFill>
              </a:rPr>
              <a:t> (</a:t>
            </a:r>
            <a:r>
              <a:rPr lang="de-AT" sz="1800" dirty="0" err="1">
                <a:solidFill>
                  <a:srgbClr val="002060"/>
                </a:solidFill>
              </a:rPr>
              <a:t>Hg</a:t>
            </a:r>
            <a:r>
              <a:rPr lang="de-AT" sz="1800" dirty="0">
                <a:solidFill>
                  <a:srgbClr val="002060"/>
                </a:solidFill>
              </a:rPr>
              <a:t>.): Lernaufgaben und Lernmaterialien im kompetenzorientierten Unterricht. Stuttgart: Kohlhammer</a:t>
            </a:r>
            <a:r>
              <a:rPr lang="de-AT" sz="1800" dirty="0" smtClean="0">
                <a:solidFill>
                  <a:srgbClr val="002060"/>
                </a:solidFill>
              </a:rPr>
              <a:t>.</a:t>
            </a:r>
          </a:p>
          <a:p>
            <a:pPr algn="l"/>
            <a:r>
              <a:rPr lang="de-AT" sz="1800" dirty="0" err="1" smtClean="0">
                <a:solidFill>
                  <a:srgbClr val="002060"/>
                </a:solidFill>
              </a:rPr>
              <a:t>Kiper</a:t>
            </a:r>
            <a:r>
              <a:rPr lang="de-AT" sz="1800" dirty="0">
                <a:solidFill>
                  <a:srgbClr val="002060"/>
                </a:solidFill>
              </a:rPr>
              <a:t>, Hanna; </a:t>
            </a:r>
            <a:r>
              <a:rPr lang="de-AT" sz="1800" dirty="0" err="1">
                <a:solidFill>
                  <a:srgbClr val="002060"/>
                </a:solidFill>
              </a:rPr>
              <a:t>Schmit</a:t>
            </a:r>
            <a:r>
              <a:rPr lang="de-AT" sz="1800" dirty="0">
                <a:solidFill>
                  <a:srgbClr val="002060"/>
                </a:solidFill>
              </a:rPr>
              <a:t>, Stefan; Peters, Sebastian; Schlump, Stephanie (2010): Wie lassen sich Aufgaben aus Schulbüchern analysieren? Ein Überblick. In: Hanna </a:t>
            </a:r>
            <a:r>
              <a:rPr lang="de-AT" sz="1800" dirty="0" err="1">
                <a:solidFill>
                  <a:srgbClr val="002060"/>
                </a:solidFill>
              </a:rPr>
              <a:t>Kiper</a:t>
            </a:r>
            <a:r>
              <a:rPr lang="de-AT" sz="1800" dirty="0">
                <a:solidFill>
                  <a:srgbClr val="002060"/>
                </a:solidFill>
              </a:rPr>
              <a:t>, Waltraud </a:t>
            </a:r>
            <a:r>
              <a:rPr lang="de-AT" sz="1800" dirty="0" err="1">
                <a:solidFill>
                  <a:srgbClr val="002060"/>
                </a:solidFill>
              </a:rPr>
              <a:t>Meints</a:t>
            </a:r>
            <a:r>
              <a:rPr lang="de-AT" sz="1800" dirty="0">
                <a:solidFill>
                  <a:srgbClr val="002060"/>
                </a:solidFill>
              </a:rPr>
              <a:t>, Sebastian Peters, Stephanie Schlump und Stefan </a:t>
            </a:r>
            <a:r>
              <a:rPr lang="de-AT" sz="1800" dirty="0" err="1">
                <a:solidFill>
                  <a:srgbClr val="002060"/>
                </a:solidFill>
              </a:rPr>
              <a:t>Schmit</a:t>
            </a:r>
            <a:r>
              <a:rPr lang="de-AT" sz="1800" dirty="0">
                <a:solidFill>
                  <a:srgbClr val="002060"/>
                </a:solidFill>
              </a:rPr>
              <a:t> (</a:t>
            </a:r>
            <a:r>
              <a:rPr lang="de-AT" sz="1800" dirty="0" err="1">
                <a:solidFill>
                  <a:srgbClr val="002060"/>
                </a:solidFill>
              </a:rPr>
              <a:t>Hg</a:t>
            </a:r>
            <a:r>
              <a:rPr lang="de-AT" sz="1800" dirty="0">
                <a:solidFill>
                  <a:srgbClr val="002060"/>
                </a:solidFill>
              </a:rPr>
              <a:t>.): Lernaufgaben und </a:t>
            </a:r>
            <a:r>
              <a:rPr lang="de-AT" sz="1800" dirty="0" smtClean="0">
                <a:solidFill>
                  <a:srgbClr val="002060"/>
                </a:solidFill>
              </a:rPr>
              <a:t>Lernmaterialien</a:t>
            </a:r>
          </a:p>
          <a:p>
            <a:pPr algn="l"/>
            <a:endParaRPr lang="de-AT" sz="1800" dirty="0" smtClean="0">
              <a:solidFill>
                <a:srgbClr val="002060"/>
              </a:solidFill>
            </a:endParaRPr>
          </a:p>
          <a:p>
            <a:pPr algn="l"/>
            <a:endParaRPr lang="de-AT" sz="1800" dirty="0">
              <a:solidFill>
                <a:srgbClr val="002060"/>
              </a:solidFill>
            </a:endParaRPr>
          </a:p>
          <a:p>
            <a:pPr algn="l"/>
            <a:r>
              <a:rPr lang="de-AT" sz="1800" dirty="0" smtClean="0">
                <a:solidFill>
                  <a:srgbClr val="002060"/>
                </a:solidFill>
              </a:rPr>
              <a:t>im </a:t>
            </a:r>
            <a:r>
              <a:rPr lang="de-AT" sz="1800" dirty="0">
                <a:solidFill>
                  <a:srgbClr val="002060"/>
                </a:solidFill>
              </a:rPr>
              <a:t>kompetenzorientierten Unterricht. Stuttgart: Kohlhammer</a:t>
            </a:r>
            <a:r>
              <a:rPr lang="de-AT" sz="1800" dirty="0" smtClean="0">
                <a:solidFill>
                  <a:srgbClr val="002060"/>
                </a:solidFill>
              </a:rPr>
              <a:t>.</a:t>
            </a:r>
          </a:p>
          <a:p>
            <a:pPr algn="l"/>
            <a:r>
              <a:rPr lang="de-AT" sz="1800" dirty="0" smtClean="0">
                <a:solidFill>
                  <a:srgbClr val="002060"/>
                </a:solidFill>
              </a:rPr>
              <a:t>Kompetenzmodell </a:t>
            </a:r>
            <a:r>
              <a:rPr lang="de-AT" sz="1800" dirty="0">
                <a:solidFill>
                  <a:srgbClr val="002060"/>
                </a:solidFill>
              </a:rPr>
              <a:t>Naturwissenschaften 8. Schulstufe. </a:t>
            </a:r>
            <a:r>
              <a:rPr lang="de-AT" sz="1800" dirty="0" err="1">
                <a:solidFill>
                  <a:srgbClr val="002060"/>
                </a:solidFill>
              </a:rPr>
              <a:t>bifie</a:t>
            </a:r>
            <a:r>
              <a:rPr lang="de-AT" sz="1800" dirty="0">
                <a:solidFill>
                  <a:srgbClr val="002060"/>
                </a:solidFill>
              </a:rPr>
              <a:t>. Online verfügbar unter www.bifie.at/system/files/dl/bist_nawi_kompetenzmodell-8_2011-10-21.pdf, zuletzt geprüft am 03.05.2015.</a:t>
            </a:r>
          </a:p>
          <a:p>
            <a:pPr algn="l"/>
            <a:r>
              <a:rPr lang="de-AT" sz="1800" dirty="0">
                <a:solidFill>
                  <a:srgbClr val="002060"/>
                </a:solidFill>
              </a:rPr>
              <a:t>Maier, Uwe; Bohl, Thorsten; Kleinknecht, Marc; Metz, Kerstin (2013): Allgemeindidaktische Kriterien für die Analyse von Aufgaben. In: Marc Kleinknecht (</a:t>
            </a:r>
            <a:r>
              <a:rPr lang="de-AT" sz="1800" dirty="0" err="1">
                <a:solidFill>
                  <a:srgbClr val="002060"/>
                </a:solidFill>
              </a:rPr>
              <a:t>Hg</a:t>
            </a:r>
            <a:r>
              <a:rPr lang="de-AT" sz="1800" dirty="0">
                <a:solidFill>
                  <a:srgbClr val="002060"/>
                </a:solidFill>
              </a:rPr>
              <a:t>.): Lern- und Leistungsaufgaben im Unterricht. Fächerübergreifende Kriterien zur Auswahl und Analyse. Bad Heilbrunn: </a:t>
            </a:r>
            <a:r>
              <a:rPr lang="de-AT" sz="1800" dirty="0" err="1">
                <a:solidFill>
                  <a:srgbClr val="002060"/>
                </a:solidFill>
              </a:rPr>
              <a:t>Klinkhardt</a:t>
            </a:r>
            <a:r>
              <a:rPr lang="de-AT" sz="1800" dirty="0">
                <a:solidFill>
                  <a:srgbClr val="002060"/>
                </a:solidFill>
              </a:rPr>
              <a:t>.</a:t>
            </a:r>
          </a:p>
          <a:p>
            <a:pPr algn="l"/>
            <a:r>
              <a:rPr lang="de-AT" sz="1800" dirty="0">
                <a:solidFill>
                  <a:srgbClr val="002060"/>
                </a:solidFill>
              </a:rPr>
              <a:t>Vollmer, Helmut Johannes; </a:t>
            </a:r>
            <a:r>
              <a:rPr lang="de-AT" sz="1800" dirty="0" err="1">
                <a:solidFill>
                  <a:srgbClr val="002060"/>
                </a:solidFill>
              </a:rPr>
              <a:t>Thürmann</a:t>
            </a:r>
            <a:r>
              <a:rPr lang="de-AT" sz="1800" dirty="0">
                <a:solidFill>
                  <a:srgbClr val="002060"/>
                </a:solidFill>
              </a:rPr>
              <a:t>, Eike (2010): Zur </a:t>
            </a:r>
            <a:r>
              <a:rPr lang="de-AT" sz="1800" dirty="0" err="1">
                <a:solidFill>
                  <a:srgbClr val="002060"/>
                </a:solidFill>
              </a:rPr>
              <a:t>sprachlichkeit</a:t>
            </a:r>
            <a:r>
              <a:rPr lang="de-AT" sz="1800" dirty="0">
                <a:solidFill>
                  <a:srgbClr val="002060"/>
                </a:solidFill>
              </a:rPr>
              <a:t> des Fachlernens: Modellierung eines Referenzrahmens für deutsch als Zweitsprache. In: Bernt </a:t>
            </a:r>
            <a:r>
              <a:rPr lang="de-AT" sz="1800" dirty="0" err="1">
                <a:solidFill>
                  <a:srgbClr val="002060"/>
                </a:solidFill>
              </a:rPr>
              <a:t>Ahrenholz</a:t>
            </a:r>
            <a:r>
              <a:rPr lang="de-AT" sz="1800" dirty="0">
                <a:solidFill>
                  <a:srgbClr val="002060"/>
                </a:solidFill>
              </a:rPr>
              <a:t> (</a:t>
            </a:r>
            <a:r>
              <a:rPr lang="de-AT" sz="1800" dirty="0" err="1">
                <a:solidFill>
                  <a:srgbClr val="002060"/>
                </a:solidFill>
              </a:rPr>
              <a:t>Hg</a:t>
            </a:r>
            <a:r>
              <a:rPr lang="de-AT" sz="1800" dirty="0">
                <a:solidFill>
                  <a:srgbClr val="002060"/>
                </a:solidFill>
              </a:rPr>
              <a:t>.): Fachunterricht und Deutsch als Zweitsprache. Tübingen: Narr. </a:t>
            </a:r>
            <a:endParaRPr lang="de-AT" sz="1800" dirty="0" smtClean="0">
              <a:solidFill>
                <a:srgbClr val="002060"/>
              </a:solidFill>
            </a:endParaRPr>
          </a:p>
          <a:p>
            <a:pPr algn="l"/>
            <a:r>
              <a:rPr lang="de-DE" sz="1800" dirty="0" smtClean="0">
                <a:solidFill>
                  <a:srgbClr val="002060"/>
                </a:solidFill>
              </a:rPr>
              <a:t>Weinert</a:t>
            </a:r>
            <a:r>
              <a:rPr lang="de-AT" sz="1800" dirty="0">
                <a:solidFill>
                  <a:srgbClr val="002060"/>
                </a:solidFill>
              </a:rPr>
              <a:t>, Franz E. (</a:t>
            </a:r>
            <a:r>
              <a:rPr lang="de-AT" sz="1800" dirty="0" err="1">
                <a:solidFill>
                  <a:srgbClr val="002060"/>
                </a:solidFill>
              </a:rPr>
              <a:t>Hg</a:t>
            </a:r>
            <a:r>
              <a:rPr lang="de-AT" sz="1800" dirty="0">
                <a:solidFill>
                  <a:srgbClr val="002060"/>
                </a:solidFill>
              </a:rPr>
              <a:t>.) (2001): Leistungsmessungen in Schulen. Weinheim [u.a.]: Beltz-Verl. (Beltz Pädagogik).</a:t>
            </a:r>
            <a:endParaRPr lang="de-DE" sz="1800" dirty="0">
              <a:solidFill>
                <a:srgbClr val="002060"/>
              </a:solidFill>
              <a:latin typeface="Georgia" pitchFamily="18" charset="0"/>
            </a:endParaRPr>
          </a:p>
        </p:txBody>
      </p:sp>
      <p:sp>
        <p:nvSpPr>
          <p:cNvPr id="47" name="Textfeld 46"/>
          <p:cNvSpPr txBox="1"/>
          <p:nvPr/>
        </p:nvSpPr>
        <p:spPr>
          <a:xfrm>
            <a:off x="5669476" y="29710255"/>
            <a:ext cx="4500316" cy="523220"/>
          </a:xfrm>
          <a:prstGeom prst="rect">
            <a:avLst/>
          </a:prstGeom>
          <a:noFill/>
        </p:spPr>
        <p:txBody>
          <a:bodyPr wrap="square" rtlCol="0">
            <a:spAutoFit/>
          </a:bodyPr>
          <a:lstStyle/>
          <a:p>
            <a:r>
              <a:rPr lang="de-DE" sz="2800" b="1" dirty="0" smtClean="0">
                <a:solidFill>
                  <a:schemeClr val="tx1">
                    <a:lumMod val="50000"/>
                  </a:schemeClr>
                </a:solidFill>
              </a:rPr>
              <a:t>Workshop Dez. 2014</a:t>
            </a:r>
            <a:endParaRPr lang="de-DE" sz="2800" b="1" dirty="0">
              <a:solidFill>
                <a:schemeClr val="tx1">
                  <a:lumMod val="50000"/>
                </a:schemeClr>
              </a:solidFill>
            </a:endParaRPr>
          </a:p>
        </p:txBody>
      </p:sp>
      <p:sp>
        <p:nvSpPr>
          <p:cNvPr id="4" name="Textfeld 3"/>
          <p:cNvSpPr txBox="1"/>
          <p:nvPr/>
        </p:nvSpPr>
        <p:spPr>
          <a:xfrm>
            <a:off x="2246712" y="29504824"/>
            <a:ext cx="3126458" cy="954107"/>
          </a:xfrm>
          <a:prstGeom prst="rect">
            <a:avLst/>
          </a:prstGeom>
          <a:noFill/>
        </p:spPr>
        <p:txBody>
          <a:bodyPr wrap="square" rtlCol="0">
            <a:spAutoFit/>
          </a:bodyPr>
          <a:lstStyle/>
          <a:p>
            <a:r>
              <a:rPr lang="de-DE" sz="2800" b="1" dirty="0" smtClean="0">
                <a:solidFill>
                  <a:schemeClr val="tx1">
                    <a:lumMod val="50000"/>
                  </a:schemeClr>
                </a:solidFill>
              </a:rPr>
              <a:t>Workshop Nov. 2014</a:t>
            </a:r>
            <a:endParaRPr lang="de-DE" sz="2800" b="1" dirty="0">
              <a:solidFill>
                <a:schemeClr val="tx1">
                  <a:lumMod val="50000"/>
                </a:schemeClr>
              </a:solidFill>
            </a:endParaRPr>
          </a:p>
        </p:txBody>
      </p:sp>
      <p:sp>
        <p:nvSpPr>
          <p:cNvPr id="49" name="Textfeld 48"/>
          <p:cNvSpPr txBox="1"/>
          <p:nvPr/>
        </p:nvSpPr>
        <p:spPr>
          <a:xfrm>
            <a:off x="10915303" y="29249355"/>
            <a:ext cx="3135293" cy="523220"/>
          </a:xfrm>
          <a:prstGeom prst="rect">
            <a:avLst/>
          </a:prstGeom>
          <a:noFill/>
        </p:spPr>
        <p:txBody>
          <a:bodyPr wrap="square" rtlCol="0">
            <a:spAutoFit/>
          </a:bodyPr>
          <a:lstStyle/>
          <a:p>
            <a:r>
              <a:rPr lang="de-DE" sz="2800" b="1" dirty="0" smtClean="0">
                <a:solidFill>
                  <a:schemeClr val="tx1">
                    <a:lumMod val="50000"/>
                  </a:schemeClr>
                </a:solidFill>
              </a:rPr>
              <a:t>März 2015</a:t>
            </a:r>
            <a:endParaRPr lang="de-DE" sz="2800" b="1" dirty="0">
              <a:solidFill>
                <a:schemeClr val="tx1">
                  <a:lumMod val="50000"/>
                </a:schemeClr>
              </a:solidFill>
            </a:endParaRPr>
          </a:p>
        </p:txBody>
      </p:sp>
      <p:sp>
        <p:nvSpPr>
          <p:cNvPr id="51" name="Rechteck 50"/>
          <p:cNvSpPr>
            <a:spLocks noChangeArrowheads="1"/>
          </p:cNvSpPr>
          <p:nvPr/>
        </p:nvSpPr>
        <p:spPr bwMode="auto">
          <a:xfrm>
            <a:off x="216187" y="22321454"/>
            <a:ext cx="29847600" cy="16883449"/>
          </a:xfrm>
          <a:prstGeom prst="rect">
            <a:avLst/>
          </a:prstGeom>
          <a:solidFill>
            <a:srgbClr val="FFF6DD"/>
          </a:solidFill>
          <a:ln w="25400" algn="ctr">
            <a:noFill/>
            <a:miter lim="800000"/>
            <a:headEnd/>
            <a:tailEnd/>
          </a:ln>
        </p:spPr>
        <p:txBody>
          <a:bodyPr lIns="361073" tIns="361073" rIns="361073" bIns="180536"/>
          <a:lstStyle/>
          <a:p>
            <a:pPr lvl="0" algn="just" defTabSz="4173538">
              <a:tabLst>
                <a:tab pos="28700413" algn="l"/>
              </a:tabLst>
            </a:pPr>
            <a:endParaRPr lang="de-DE" sz="3000" dirty="0">
              <a:solidFill>
                <a:srgbClr val="002060"/>
              </a:solidFill>
              <a:latin typeface="Arial" panose="020B0604020202020204" pitchFamily="34" charset="0"/>
              <a:cs typeface="Arial" panose="020B0604020202020204" pitchFamily="34" charset="0"/>
            </a:endParaRPr>
          </a:p>
        </p:txBody>
      </p:sp>
      <p:sp>
        <p:nvSpPr>
          <p:cNvPr id="52" name="Rechteck 51"/>
          <p:cNvSpPr/>
          <p:nvPr/>
        </p:nvSpPr>
        <p:spPr>
          <a:xfrm>
            <a:off x="7288438" y="22342130"/>
            <a:ext cx="15703099" cy="1015663"/>
          </a:xfrm>
          <a:prstGeom prst="rect">
            <a:avLst/>
          </a:prstGeom>
        </p:spPr>
        <p:txBody>
          <a:bodyPr wrap="square">
            <a:spAutoFit/>
          </a:bodyPr>
          <a:lstStyle/>
          <a:p>
            <a:pPr defTabSz="4173538"/>
            <a:r>
              <a:rPr lang="de-DE" sz="6000" b="1" dirty="0" smtClean="0">
                <a:solidFill>
                  <a:srgbClr val="002060"/>
                </a:solidFill>
                <a:latin typeface="+mn-lt"/>
              </a:rPr>
              <a:t>Ergebnisse</a:t>
            </a:r>
            <a:endParaRPr lang="de-DE" sz="6600" b="1" dirty="0">
              <a:solidFill>
                <a:srgbClr val="002060"/>
              </a:solidFill>
              <a:latin typeface="+mn-lt"/>
            </a:endParaRPr>
          </a:p>
        </p:txBody>
      </p:sp>
      <p:sp>
        <p:nvSpPr>
          <p:cNvPr id="53" name="Textfeld 52"/>
          <p:cNvSpPr txBox="1"/>
          <p:nvPr/>
        </p:nvSpPr>
        <p:spPr>
          <a:xfrm>
            <a:off x="8839973" y="16359843"/>
            <a:ext cx="12510582" cy="1015663"/>
          </a:xfrm>
          <a:prstGeom prst="rect">
            <a:avLst/>
          </a:prstGeom>
          <a:noFill/>
        </p:spPr>
        <p:txBody>
          <a:bodyPr wrap="square" rtlCol="0">
            <a:spAutoFit/>
          </a:bodyPr>
          <a:lstStyle/>
          <a:p>
            <a:pPr defTabSz="1090613"/>
            <a:r>
              <a:rPr lang="de-DE" sz="6000" b="1" dirty="0" smtClean="0">
                <a:solidFill>
                  <a:srgbClr val="002060"/>
                </a:solidFill>
                <a:latin typeface="+mn-lt"/>
              </a:rPr>
              <a:t>Untersuchungsdesign</a:t>
            </a:r>
            <a:endParaRPr lang="de-DE" sz="6000" b="1" dirty="0">
              <a:solidFill>
                <a:srgbClr val="002060"/>
              </a:solidFill>
              <a:latin typeface="+mn-lt"/>
            </a:endParaRPr>
          </a:p>
        </p:txBody>
      </p:sp>
      <p:sp>
        <p:nvSpPr>
          <p:cNvPr id="11" name="Textfeld 10"/>
          <p:cNvSpPr txBox="1"/>
          <p:nvPr/>
        </p:nvSpPr>
        <p:spPr>
          <a:xfrm>
            <a:off x="434728" y="17842012"/>
            <a:ext cx="7693400" cy="2919261"/>
          </a:xfrm>
          <a:prstGeom prst="rect">
            <a:avLst/>
          </a:prstGeom>
          <a:noFill/>
        </p:spPr>
        <p:txBody>
          <a:bodyPr wrap="square" rtlCol="0">
            <a:spAutoFit/>
          </a:bodyPr>
          <a:lstStyle/>
          <a:p>
            <a:pPr marL="95250" lvl="0" algn="l" defTabSz="4173538">
              <a:lnSpc>
                <a:spcPct val="110000"/>
              </a:lnSpc>
            </a:pPr>
            <a:endParaRPr lang="de-DE" sz="300" b="1" dirty="0" smtClean="0">
              <a:solidFill>
                <a:srgbClr val="002060"/>
              </a:solidFill>
              <a:latin typeface="Arial" panose="020B0604020202020204" pitchFamily="34" charset="0"/>
              <a:cs typeface="Arial" panose="020B0604020202020204" pitchFamily="34" charset="0"/>
            </a:endParaRPr>
          </a:p>
          <a:p>
            <a:pPr marL="95250" algn="l" defTabSz="4173538">
              <a:lnSpc>
                <a:spcPct val="110000"/>
              </a:lnSpc>
            </a:pPr>
            <a:r>
              <a:rPr lang="de-DE" sz="3600" b="1" dirty="0" smtClean="0">
                <a:solidFill>
                  <a:srgbClr val="002060"/>
                </a:solidFill>
                <a:latin typeface="Arial" panose="020B0604020202020204" pitchFamily="34" charset="0"/>
                <a:cs typeface="Arial" panose="020B0604020202020204" pitchFamily="34" charset="0"/>
              </a:rPr>
              <a:t>Stichprobe</a:t>
            </a:r>
            <a:endParaRPr lang="de-DE" sz="3600" dirty="0" smtClean="0">
              <a:solidFill>
                <a:srgbClr val="002060"/>
              </a:solidFill>
              <a:latin typeface="Arial" panose="020B0604020202020204" pitchFamily="34" charset="0"/>
              <a:cs typeface="Arial" panose="020B0604020202020204" pitchFamily="34" charset="0"/>
            </a:endParaRPr>
          </a:p>
          <a:p>
            <a:pPr marL="95250" algn="l" defTabSz="4173538">
              <a:lnSpc>
                <a:spcPct val="110000"/>
              </a:lnSpc>
            </a:pPr>
            <a:r>
              <a:rPr lang="de-DE" sz="3200" dirty="0" smtClean="0">
                <a:solidFill>
                  <a:srgbClr val="002060"/>
                </a:solidFill>
                <a:latin typeface="Arial" panose="020B0604020202020204" pitchFamily="34" charset="0"/>
                <a:cs typeface="Arial" panose="020B0604020202020204" pitchFamily="34" charset="0"/>
              </a:rPr>
              <a:t>Physikschulbücher 8. Schulstufe (N=4):</a:t>
            </a:r>
          </a:p>
          <a:p>
            <a:pPr marL="552450" indent="-457200" algn="l" defTabSz="4173538">
              <a:lnSpc>
                <a:spcPct val="110000"/>
              </a:lnSpc>
              <a:buFont typeface="Arial" panose="020B0604020202020204" pitchFamily="34" charset="0"/>
              <a:buChar char="•"/>
            </a:pPr>
            <a:r>
              <a:rPr lang="de-DE" sz="3200" dirty="0" smtClean="0">
                <a:solidFill>
                  <a:srgbClr val="002060"/>
                </a:solidFill>
                <a:latin typeface="Arial" panose="020B0604020202020204" pitchFamily="34" charset="0"/>
                <a:cs typeface="Arial" panose="020B0604020202020204" pitchFamily="34" charset="0"/>
              </a:rPr>
              <a:t>Aktuelle</a:t>
            </a:r>
            <a:r>
              <a:rPr lang="de-DE" sz="3200" dirty="0">
                <a:solidFill>
                  <a:srgbClr val="002060"/>
                </a:solidFill>
                <a:latin typeface="Arial" panose="020B0604020202020204" pitchFamily="34" charset="0"/>
                <a:cs typeface="Arial" panose="020B0604020202020204" pitchFamily="34" charset="0"/>
              </a:rPr>
              <a:t>, kompetenzorientierte Auflage</a:t>
            </a:r>
          </a:p>
          <a:p>
            <a:pPr marL="552450" lvl="0" indent="-457200" algn="l" defTabSz="4173538">
              <a:lnSpc>
                <a:spcPct val="110000"/>
              </a:lnSpc>
              <a:buFont typeface="Arial" panose="020B0604020202020204" pitchFamily="34" charset="0"/>
              <a:buChar char="•"/>
            </a:pPr>
            <a:r>
              <a:rPr lang="de-DE" sz="3200" dirty="0" smtClean="0">
                <a:solidFill>
                  <a:srgbClr val="002060"/>
                </a:solidFill>
                <a:latin typeface="Arial" panose="020B0604020202020204" pitchFamily="34" charset="0"/>
                <a:cs typeface="Arial" panose="020B0604020202020204" pitchFamily="34" charset="0"/>
              </a:rPr>
              <a:t>Ältere Auflage mit gleichem Lehrplan, vor Einführung der BIST</a:t>
            </a:r>
          </a:p>
        </p:txBody>
      </p:sp>
      <p:sp>
        <p:nvSpPr>
          <p:cNvPr id="12" name="Textfeld 11"/>
          <p:cNvSpPr txBox="1"/>
          <p:nvPr/>
        </p:nvSpPr>
        <p:spPr>
          <a:xfrm>
            <a:off x="23374042" y="17729220"/>
            <a:ext cx="6654734" cy="3825663"/>
          </a:xfrm>
          <a:prstGeom prst="rect">
            <a:avLst/>
          </a:prstGeom>
          <a:noFill/>
        </p:spPr>
        <p:txBody>
          <a:bodyPr wrap="square" rtlCol="0">
            <a:spAutoFit/>
          </a:bodyPr>
          <a:lstStyle/>
          <a:p>
            <a:pPr lvl="0" algn="l" defTabSz="4173538">
              <a:lnSpc>
                <a:spcPct val="150000"/>
              </a:lnSpc>
            </a:pPr>
            <a:r>
              <a:rPr lang="de-DE" sz="4000" b="1" dirty="0" smtClean="0">
                <a:solidFill>
                  <a:srgbClr val="002060"/>
                </a:solidFill>
                <a:latin typeface="Arial" panose="020B0604020202020204" pitchFamily="34" charset="0"/>
                <a:cs typeface="Arial" panose="020B0604020202020204" pitchFamily="34" charset="0"/>
              </a:rPr>
              <a:t>Erhebung</a:t>
            </a:r>
            <a:endParaRPr lang="de-DE" sz="3600" b="1" dirty="0" smtClean="0">
              <a:solidFill>
                <a:srgbClr val="002060"/>
              </a:solidFill>
              <a:latin typeface="Arial" panose="020B0604020202020204" pitchFamily="34" charset="0"/>
              <a:cs typeface="Arial" panose="020B0604020202020204" pitchFamily="34" charset="0"/>
            </a:endParaRPr>
          </a:p>
          <a:p>
            <a:pPr marL="95250" algn="l" defTabSz="4173538">
              <a:lnSpc>
                <a:spcPct val="110000"/>
              </a:lnSpc>
            </a:pPr>
            <a:r>
              <a:rPr lang="de-DE" sz="3000" dirty="0" smtClean="0">
                <a:solidFill>
                  <a:srgbClr val="002060"/>
                </a:solidFill>
                <a:latin typeface="Arial" panose="020B0604020202020204" pitchFamily="34" charset="0"/>
                <a:cs typeface="Arial" panose="020B0604020202020204" pitchFamily="34" charset="0"/>
              </a:rPr>
              <a:t>Qualitative, partielle Schulbuch-analyse anhand eines umfassenden Kriterienkatalogs:</a:t>
            </a:r>
          </a:p>
          <a:p>
            <a:pPr marL="457200" indent="-361950" algn="l" defTabSz="4173538">
              <a:lnSpc>
                <a:spcPct val="110000"/>
              </a:lnSpc>
              <a:buFont typeface="Arial" panose="020B0604020202020204" pitchFamily="34" charset="0"/>
              <a:buChar char="•"/>
            </a:pPr>
            <a:r>
              <a:rPr lang="de-DE" sz="3000" dirty="0" smtClean="0">
                <a:solidFill>
                  <a:srgbClr val="002060"/>
                </a:solidFill>
                <a:latin typeface="Arial" panose="020B0604020202020204" pitchFamily="34" charset="0"/>
                <a:cs typeface="Arial" panose="020B0604020202020204" pitchFamily="34" charset="0"/>
              </a:rPr>
              <a:t>Horizontale Betrachtung</a:t>
            </a:r>
          </a:p>
          <a:p>
            <a:pPr marL="457200" indent="-361950" algn="l" defTabSz="4173538">
              <a:lnSpc>
                <a:spcPct val="110000"/>
              </a:lnSpc>
              <a:buFont typeface="Arial" panose="020B0604020202020204" pitchFamily="34" charset="0"/>
              <a:buChar char="•"/>
            </a:pPr>
            <a:r>
              <a:rPr lang="de-DE" sz="3000" dirty="0" smtClean="0">
                <a:solidFill>
                  <a:srgbClr val="002060"/>
                </a:solidFill>
                <a:latin typeface="Arial" panose="020B0604020202020204" pitchFamily="34" charset="0"/>
                <a:cs typeface="Arial" panose="020B0604020202020204" pitchFamily="34" charset="0"/>
              </a:rPr>
              <a:t>Vertikale Betrachtung</a:t>
            </a:r>
          </a:p>
          <a:p>
            <a:pPr marL="95250" algn="l" defTabSz="4173538">
              <a:lnSpc>
                <a:spcPct val="110000"/>
              </a:lnSpc>
            </a:pPr>
            <a:endParaRPr lang="de-DE" sz="1600" dirty="0" smtClean="0">
              <a:solidFill>
                <a:srgbClr val="002060"/>
              </a:solidFill>
              <a:latin typeface="Arial" panose="020B0604020202020204" pitchFamily="34" charset="0"/>
              <a:cs typeface="Arial" panose="020B0604020202020204" pitchFamily="34" charset="0"/>
            </a:endParaRPr>
          </a:p>
        </p:txBody>
      </p:sp>
      <p:sp>
        <p:nvSpPr>
          <p:cNvPr id="3" name="Textfeld 2"/>
          <p:cNvSpPr txBox="1"/>
          <p:nvPr/>
        </p:nvSpPr>
        <p:spPr>
          <a:xfrm>
            <a:off x="-1588" y="36376756"/>
            <a:ext cx="29831673" cy="282814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2" rtlCol="0">
            <a:spAutoFit/>
          </a:bodyPr>
          <a:lstStyle/>
          <a:p>
            <a:pPr marL="361950" lvl="1" indent="0" algn="just" defTabSz="914400">
              <a:lnSpc>
                <a:spcPct val="110000"/>
              </a:lnSpc>
              <a:spcBef>
                <a:spcPts val="300"/>
              </a:spcBef>
              <a:spcAft>
                <a:spcPts val="300"/>
              </a:spcAft>
              <a:buClr>
                <a:prstClr val="white"/>
              </a:buClr>
              <a:buSzPct val="80000"/>
              <a:tabLst>
                <a:tab pos="28700413" algn="l"/>
              </a:tabLst>
              <a:defRPr/>
            </a:pPr>
            <a:r>
              <a:rPr lang="de-DE" sz="3200" spc="-20" dirty="0" smtClean="0">
                <a:solidFill>
                  <a:srgbClr val="002060"/>
                </a:solidFill>
                <a:latin typeface="Arial" panose="020B0604020202020204" pitchFamily="34" charset="0"/>
                <a:cs typeface="Arial" panose="020B0604020202020204" pitchFamily="34" charset="0"/>
              </a:rPr>
              <a:t>Bei allen betrachteten Schulbüchern werden in den aktuellen Auflagen mehr Kompetenzen des österr. Kompetenzmodells NAWI8 angesprochen. Auch wenn mehr Aufgabenstellungen Kompetenzen im Handlungsbereich „Schlüsse ziehen“ fordern, ist dieser Bereich noch immer ausgesprochen schwach ausgeprägt. Die kompetenzorientierten Bücher enthalten deutlich mehr offen gestellte Aufgaben mit deutlich abwechslungsreicheren Antwortformaten als ihre älteren Versionen. Sie enthalten merklich weniger Aufgaben ohne erkennbaren Lebensweltbezug. Bei der Bearbeitung der Aufgaben soll auch eine deutlich größere Vielfalt an Medien bearbeitet bzw. erzeugt werden. </a:t>
            </a:r>
            <a:r>
              <a:rPr lang="de-DE" sz="3200" spc="-20" smtClean="0">
                <a:solidFill>
                  <a:srgbClr val="002060"/>
                </a:solidFill>
                <a:latin typeface="Arial" panose="020B0604020202020204" pitchFamily="34" charset="0"/>
                <a:cs typeface="Arial" panose="020B0604020202020204" pitchFamily="34" charset="0"/>
              </a:rPr>
              <a:t>Es konnte </a:t>
            </a:r>
            <a:r>
              <a:rPr lang="de-DE" sz="3200" spc="-20" dirty="0" smtClean="0">
                <a:solidFill>
                  <a:srgbClr val="002060"/>
                </a:solidFill>
                <a:latin typeface="Arial" panose="020B0604020202020204" pitchFamily="34" charset="0"/>
                <a:cs typeface="Arial" panose="020B0604020202020204" pitchFamily="34" charset="0"/>
              </a:rPr>
              <a:t>jedoch keine </a:t>
            </a:r>
            <a:r>
              <a:rPr lang="de-DE" sz="3200" spc="-20" smtClean="0">
                <a:solidFill>
                  <a:srgbClr val="002060"/>
                </a:solidFill>
                <a:latin typeface="Arial" panose="020B0604020202020204" pitchFamily="34" charset="0"/>
                <a:cs typeface="Arial" panose="020B0604020202020204" pitchFamily="34" charset="0"/>
              </a:rPr>
              <a:t>merklich stärkere, </a:t>
            </a:r>
            <a:r>
              <a:rPr lang="de-DE" sz="3200" spc="-20" dirty="0" smtClean="0">
                <a:solidFill>
                  <a:srgbClr val="002060"/>
                </a:solidFill>
                <a:latin typeface="Arial" panose="020B0604020202020204" pitchFamily="34" charset="0"/>
                <a:cs typeface="Arial" panose="020B0604020202020204" pitchFamily="34" charset="0"/>
              </a:rPr>
              <a:t>sprachlich orientierte Aufgabengestaltung festgestellt werden. </a:t>
            </a:r>
            <a:endParaRPr lang="de-DE" sz="3200" spc="-20" dirty="0">
              <a:solidFill>
                <a:srgbClr val="002060"/>
              </a:solidFill>
              <a:latin typeface="Arial" panose="020B0604020202020204" pitchFamily="34" charset="0"/>
              <a:cs typeface="Arial" panose="020B0604020202020204" pitchFamily="34" charset="0"/>
            </a:endParaRPr>
          </a:p>
        </p:txBody>
      </p:sp>
      <p:sp>
        <p:nvSpPr>
          <p:cNvPr id="73" name="Rechteck 72"/>
          <p:cNvSpPr>
            <a:spLocks noChangeArrowheads="1"/>
          </p:cNvSpPr>
          <p:nvPr/>
        </p:nvSpPr>
        <p:spPr bwMode="auto">
          <a:xfrm>
            <a:off x="435935" y="29062873"/>
            <a:ext cx="29394150" cy="7177123"/>
          </a:xfrm>
          <a:prstGeom prst="rect">
            <a:avLst/>
          </a:prstGeom>
          <a:solidFill>
            <a:schemeClr val="tx1"/>
          </a:solidFill>
          <a:ln w="25400" algn="ctr">
            <a:noFill/>
            <a:miter lim="800000"/>
            <a:headEnd/>
            <a:tailEnd/>
          </a:ln>
        </p:spPr>
        <p:txBody>
          <a:bodyPr lIns="361073" tIns="361073" rIns="361073" bIns="180536"/>
          <a:lstStyle/>
          <a:p>
            <a:pPr lvl="0" algn="just" defTabSz="4173538">
              <a:tabLst>
                <a:tab pos="28700413" algn="l"/>
              </a:tabLst>
            </a:pPr>
            <a:endParaRPr lang="de-DE" sz="3000" dirty="0">
              <a:solidFill>
                <a:srgbClr val="002060"/>
              </a:solidFill>
              <a:latin typeface="Arial" panose="020B0604020202020204" pitchFamily="34" charset="0"/>
              <a:cs typeface="Arial" panose="020B0604020202020204" pitchFamily="34" charset="0"/>
            </a:endParaRPr>
          </a:p>
        </p:txBody>
      </p:sp>
      <p:pic>
        <p:nvPicPr>
          <p:cNvPr id="1028" name="Picture 4" descr="http://www.galactica.at/wordpress/wp-content/uploads/2015/06/pdg-logo0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26716" y="3581401"/>
            <a:ext cx="8090084" cy="1415766"/>
          </a:xfrm>
          <a:prstGeom prst="rect">
            <a:avLst/>
          </a:prstGeom>
          <a:noFill/>
          <a:extLst>
            <a:ext uri="{909E8E84-426E-40DD-AFC4-6F175D3DCCD1}">
              <a14:hiddenFill xmlns:a14="http://schemas.microsoft.com/office/drawing/2010/main">
                <a:solidFill>
                  <a:srgbClr val="FFFFFF"/>
                </a:solidFill>
              </a14:hiddenFill>
            </a:ext>
          </a:extLst>
        </p:spPr>
      </p:pic>
      <p:sp>
        <p:nvSpPr>
          <p:cNvPr id="58" name="Pfeil nach unten 57"/>
          <p:cNvSpPr/>
          <p:nvPr/>
        </p:nvSpPr>
        <p:spPr>
          <a:xfrm>
            <a:off x="9368056" y="17454125"/>
            <a:ext cx="633600" cy="3096000"/>
          </a:xfrm>
          <a:prstGeom prst="downArrow">
            <a:avLst/>
          </a:prstGeom>
          <a:noFill/>
          <a:ln w="57150">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AT"/>
          </a:p>
        </p:txBody>
      </p:sp>
      <p:sp>
        <p:nvSpPr>
          <p:cNvPr id="59" name="Pfeil nach rechts 58"/>
          <p:cNvSpPr/>
          <p:nvPr/>
        </p:nvSpPr>
        <p:spPr>
          <a:xfrm>
            <a:off x="8111147" y="17936470"/>
            <a:ext cx="11689697" cy="633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60" name="Abgerundetes Rechteck 59"/>
          <p:cNvSpPr/>
          <p:nvPr/>
        </p:nvSpPr>
        <p:spPr>
          <a:xfrm>
            <a:off x="8403654" y="17758925"/>
            <a:ext cx="2556000" cy="1008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SB 1 </a:t>
            </a:r>
            <a:r>
              <a:rPr lang="de-AT" sz="3200" b="1" dirty="0">
                <a:latin typeface="Calibri" panose="020F0502020204030204" pitchFamily="34" charset="0"/>
                <a:cs typeface="Arial" panose="020B0604020202020204" pitchFamily="34" charset="0"/>
              </a:rPr>
              <a:t>aktuell</a:t>
            </a:r>
          </a:p>
        </p:txBody>
      </p:sp>
      <p:sp>
        <p:nvSpPr>
          <p:cNvPr id="61" name="Pfeil nach unten 60"/>
          <p:cNvSpPr/>
          <p:nvPr/>
        </p:nvSpPr>
        <p:spPr>
          <a:xfrm>
            <a:off x="12037677" y="17452775"/>
            <a:ext cx="633600" cy="3096000"/>
          </a:xfrm>
          <a:prstGeom prst="downArrow">
            <a:avLst/>
          </a:prstGeom>
          <a:noFill/>
          <a:ln w="57150">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AT"/>
          </a:p>
        </p:txBody>
      </p:sp>
      <p:sp>
        <p:nvSpPr>
          <p:cNvPr id="62" name="Pfeil nach unten 61"/>
          <p:cNvSpPr/>
          <p:nvPr/>
        </p:nvSpPr>
        <p:spPr>
          <a:xfrm>
            <a:off x="17510319" y="17480507"/>
            <a:ext cx="633600" cy="3096000"/>
          </a:xfrm>
          <a:prstGeom prst="downArrow">
            <a:avLst/>
          </a:prstGeom>
          <a:noFill/>
          <a:ln w="57150">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AT"/>
          </a:p>
        </p:txBody>
      </p:sp>
      <p:sp>
        <p:nvSpPr>
          <p:cNvPr id="63" name="Pfeil nach unten 62"/>
          <p:cNvSpPr/>
          <p:nvPr/>
        </p:nvSpPr>
        <p:spPr>
          <a:xfrm>
            <a:off x="14840698" y="17479094"/>
            <a:ext cx="633600" cy="3096000"/>
          </a:xfrm>
          <a:prstGeom prst="downArrow">
            <a:avLst/>
          </a:prstGeom>
          <a:noFill/>
          <a:ln w="57150">
            <a:solidFill>
              <a:schemeClr val="bg2">
                <a:lumMod val="50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de-AT"/>
          </a:p>
        </p:txBody>
      </p:sp>
      <p:sp>
        <p:nvSpPr>
          <p:cNvPr id="64" name="Abgerundetes Rechteck 63"/>
          <p:cNvSpPr/>
          <p:nvPr/>
        </p:nvSpPr>
        <p:spPr>
          <a:xfrm>
            <a:off x="8403654" y="18962185"/>
            <a:ext cx="2556000" cy="1008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SB 1 </a:t>
            </a:r>
            <a:r>
              <a:rPr lang="de-AT" sz="3200" b="1" dirty="0">
                <a:latin typeface="Calibri" panose="020F0502020204030204" pitchFamily="34" charset="0"/>
                <a:cs typeface="Arial" panose="020B0604020202020204" pitchFamily="34" charset="0"/>
              </a:rPr>
              <a:t>alt</a:t>
            </a:r>
          </a:p>
        </p:txBody>
      </p:sp>
      <p:sp>
        <p:nvSpPr>
          <p:cNvPr id="65" name="Abgerundetes Rechteck 64"/>
          <p:cNvSpPr/>
          <p:nvPr/>
        </p:nvSpPr>
        <p:spPr>
          <a:xfrm>
            <a:off x="19826021" y="17589796"/>
            <a:ext cx="3200400" cy="1346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a:latin typeface="Calibri" panose="020F0502020204030204" pitchFamily="34" charset="0"/>
                <a:cs typeface="Arial" panose="020B0604020202020204" pitchFamily="34" charset="0"/>
              </a:rPr>
              <a:t>Horizontale Analyse</a:t>
            </a:r>
          </a:p>
        </p:txBody>
      </p:sp>
      <p:sp>
        <p:nvSpPr>
          <p:cNvPr id="66" name="Abgerundetes Rechteck 65"/>
          <p:cNvSpPr/>
          <p:nvPr/>
        </p:nvSpPr>
        <p:spPr>
          <a:xfrm>
            <a:off x="8749727" y="20612518"/>
            <a:ext cx="9961731" cy="134620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Vertikale </a:t>
            </a:r>
            <a:r>
              <a:rPr lang="de-AT" sz="3200" b="1" dirty="0">
                <a:latin typeface="Calibri" panose="020F0502020204030204" pitchFamily="34" charset="0"/>
                <a:cs typeface="Arial" panose="020B0604020202020204" pitchFamily="34" charset="0"/>
              </a:rPr>
              <a:t>Analyse</a:t>
            </a:r>
          </a:p>
        </p:txBody>
      </p:sp>
      <p:sp>
        <p:nvSpPr>
          <p:cNvPr id="67" name="Abgerundetes Rechteck 66"/>
          <p:cNvSpPr/>
          <p:nvPr/>
        </p:nvSpPr>
        <p:spPr>
          <a:xfrm>
            <a:off x="11138343" y="17758925"/>
            <a:ext cx="2556000" cy="1008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SB 2 </a:t>
            </a:r>
            <a:r>
              <a:rPr lang="de-AT" sz="3200" b="1" dirty="0">
                <a:latin typeface="Calibri" panose="020F0502020204030204" pitchFamily="34" charset="0"/>
                <a:cs typeface="Arial" panose="020B0604020202020204" pitchFamily="34" charset="0"/>
              </a:rPr>
              <a:t>aktuell</a:t>
            </a:r>
          </a:p>
        </p:txBody>
      </p:sp>
      <p:sp>
        <p:nvSpPr>
          <p:cNvPr id="68" name="Abgerundetes Rechteck 67"/>
          <p:cNvSpPr/>
          <p:nvPr/>
        </p:nvSpPr>
        <p:spPr>
          <a:xfrm>
            <a:off x="11138343" y="18962185"/>
            <a:ext cx="2556000" cy="1008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SB 2 </a:t>
            </a:r>
            <a:r>
              <a:rPr lang="de-AT" sz="3200" b="1" dirty="0">
                <a:latin typeface="Calibri" panose="020F0502020204030204" pitchFamily="34" charset="0"/>
                <a:cs typeface="Arial" panose="020B0604020202020204" pitchFamily="34" charset="0"/>
              </a:rPr>
              <a:t>alt</a:t>
            </a:r>
          </a:p>
        </p:txBody>
      </p:sp>
      <p:sp>
        <p:nvSpPr>
          <p:cNvPr id="69" name="Abgerundetes Rechteck 68"/>
          <p:cNvSpPr/>
          <p:nvPr/>
        </p:nvSpPr>
        <p:spPr>
          <a:xfrm>
            <a:off x="13873032" y="17758925"/>
            <a:ext cx="2556000" cy="1008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SB 3 </a:t>
            </a:r>
            <a:r>
              <a:rPr lang="de-AT" sz="3200" b="1" dirty="0">
                <a:latin typeface="Calibri" panose="020F0502020204030204" pitchFamily="34" charset="0"/>
                <a:cs typeface="Arial" panose="020B0604020202020204" pitchFamily="34" charset="0"/>
              </a:rPr>
              <a:t>aktuell</a:t>
            </a:r>
          </a:p>
        </p:txBody>
      </p:sp>
      <p:sp>
        <p:nvSpPr>
          <p:cNvPr id="70" name="Abgerundetes Rechteck 69"/>
          <p:cNvSpPr/>
          <p:nvPr/>
        </p:nvSpPr>
        <p:spPr>
          <a:xfrm>
            <a:off x="13873032" y="18962185"/>
            <a:ext cx="2556000" cy="1008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SB 3 </a:t>
            </a:r>
            <a:r>
              <a:rPr lang="de-AT" sz="3200" b="1" dirty="0">
                <a:latin typeface="Calibri" panose="020F0502020204030204" pitchFamily="34" charset="0"/>
                <a:cs typeface="Arial" panose="020B0604020202020204" pitchFamily="34" charset="0"/>
              </a:rPr>
              <a:t>alt</a:t>
            </a:r>
          </a:p>
        </p:txBody>
      </p:sp>
      <p:sp>
        <p:nvSpPr>
          <p:cNvPr id="71" name="Abgerundetes Rechteck 70"/>
          <p:cNvSpPr/>
          <p:nvPr/>
        </p:nvSpPr>
        <p:spPr>
          <a:xfrm>
            <a:off x="16620653" y="17758925"/>
            <a:ext cx="2556000" cy="1008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SB 4 </a:t>
            </a:r>
            <a:r>
              <a:rPr lang="de-AT" sz="3200" b="1" dirty="0">
                <a:latin typeface="Calibri" panose="020F0502020204030204" pitchFamily="34" charset="0"/>
                <a:cs typeface="Arial" panose="020B0604020202020204" pitchFamily="34" charset="0"/>
              </a:rPr>
              <a:t>aktuell</a:t>
            </a:r>
          </a:p>
        </p:txBody>
      </p:sp>
      <p:sp>
        <p:nvSpPr>
          <p:cNvPr id="72" name="Abgerundetes Rechteck 71"/>
          <p:cNvSpPr/>
          <p:nvPr/>
        </p:nvSpPr>
        <p:spPr>
          <a:xfrm>
            <a:off x="16620653" y="18962185"/>
            <a:ext cx="2556000" cy="100800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AT" sz="3200" b="1" dirty="0" smtClean="0">
                <a:latin typeface="Calibri" panose="020F0502020204030204" pitchFamily="34" charset="0"/>
                <a:cs typeface="Arial" panose="020B0604020202020204" pitchFamily="34" charset="0"/>
              </a:rPr>
              <a:t>SB 4 </a:t>
            </a:r>
            <a:r>
              <a:rPr lang="de-AT" sz="3200" b="1" dirty="0">
                <a:latin typeface="Calibri" panose="020F0502020204030204" pitchFamily="34" charset="0"/>
                <a:cs typeface="Arial" panose="020B0604020202020204" pitchFamily="34" charset="0"/>
              </a:rPr>
              <a:t>alt</a:t>
            </a:r>
          </a:p>
        </p:txBody>
      </p:sp>
      <p:graphicFrame>
        <p:nvGraphicFramePr>
          <p:cNvPr id="75" name="Diagramm 74"/>
          <p:cNvGraphicFramePr/>
          <p:nvPr>
            <p:extLst>
              <p:ext uri="{D42A27DB-BD31-4B8C-83A1-F6EECF244321}">
                <p14:modId xmlns:p14="http://schemas.microsoft.com/office/powerpoint/2010/main" val="3036985665"/>
              </p:ext>
            </p:extLst>
          </p:nvPr>
        </p:nvGraphicFramePr>
        <p:xfrm>
          <a:off x="2858930" y="29701554"/>
          <a:ext cx="5621091" cy="588946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6" name="Diagramm 75"/>
          <p:cNvGraphicFramePr/>
          <p:nvPr>
            <p:extLst>
              <p:ext uri="{D42A27DB-BD31-4B8C-83A1-F6EECF244321}">
                <p14:modId xmlns:p14="http://schemas.microsoft.com/office/powerpoint/2010/main" val="1803003749"/>
              </p:ext>
            </p:extLst>
          </p:nvPr>
        </p:nvGraphicFramePr>
        <p:xfrm>
          <a:off x="9038727" y="29701418"/>
          <a:ext cx="5621415" cy="5889600"/>
        </p:xfrm>
        <a:graphic>
          <a:graphicData uri="http://schemas.openxmlformats.org/drawingml/2006/chart">
            <c:chart xmlns:c="http://schemas.openxmlformats.org/drawingml/2006/chart" xmlns:r="http://schemas.openxmlformats.org/officeDocument/2006/relationships" r:id="rId6"/>
          </a:graphicData>
        </a:graphic>
      </p:graphicFrame>
      <p:sp>
        <p:nvSpPr>
          <p:cNvPr id="80" name="Rechteck 79"/>
          <p:cNvSpPr>
            <a:spLocks noChangeArrowheads="1"/>
          </p:cNvSpPr>
          <p:nvPr/>
        </p:nvSpPr>
        <p:spPr bwMode="auto">
          <a:xfrm>
            <a:off x="4848447" y="23357794"/>
            <a:ext cx="20367305" cy="5510944"/>
          </a:xfrm>
          <a:prstGeom prst="rect">
            <a:avLst/>
          </a:prstGeom>
          <a:solidFill>
            <a:schemeClr val="tx1"/>
          </a:solidFill>
          <a:ln w="25400" algn="ctr">
            <a:noFill/>
            <a:miter lim="800000"/>
            <a:headEnd/>
            <a:tailEnd/>
          </a:ln>
        </p:spPr>
        <p:txBody>
          <a:bodyPr lIns="361073" tIns="361073" rIns="361073" bIns="180536"/>
          <a:lstStyle/>
          <a:p>
            <a:pPr lvl="0" algn="just" defTabSz="4173538">
              <a:tabLst>
                <a:tab pos="28700413" algn="l"/>
              </a:tabLst>
            </a:pPr>
            <a:endParaRPr lang="de-DE" sz="3000" dirty="0">
              <a:solidFill>
                <a:srgbClr val="002060"/>
              </a:solidFill>
              <a:latin typeface="Arial" panose="020B0604020202020204" pitchFamily="34" charset="0"/>
              <a:cs typeface="Arial" panose="020B0604020202020204" pitchFamily="34" charset="0"/>
            </a:endParaRPr>
          </a:p>
        </p:txBody>
      </p:sp>
      <p:graphicFrame>
        <p:nvGraphicFramePr>
          <p:cNvPr id="77" name="Diagramm 76"/>
          <p:cNvGraphicFramePr/>
          <p:nvPr>
            <p:extLst>
              <p:ext uri="{D42A27DB-BD31-4B8C-83A1-F6EECF244321}">
                <p14:modId xmlns:p14="http://schemas.microsoft.com/office/powerpoint/2010/main" val="3868807431"/>
              </p:ext>
            </p:extLst>
          </p:nvPr>
        </p:nvGraphicFramePr>
        <p:xfrm>
          <a:off x="15333211" y="29647124"/>
          <a:ext cx="5621415" cy="588960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79" name="Diagramm 78"/>
          <p:cNvGraphicFramePr/>
          <p:nvPr>
            <p:extLst>
              <p:ext uri="{D42A27DB-BD31-4B8C-83A1-F6EECF244321}">
                <p14:modId xmlns:p14="http://schemas.microsoft.com/office/powerpoint/2010/main" val="3706223546"/>
              </p:ext>
            </p:extLst>
          </p:nvPr>
        </p:nvGraphicFramePr>
        <p:xfrm>
          <a:off x="21625593" y="29701418"/>
          <a:ext cx="5621415" cy="5889600"/>
        </p:xfrm>
        <a:graphic>
          <a:graphicData uri="http://schemas.openxmlformats.org/drawingml/2006/chart">
            <c:chart xmlns:c="http://schemas.openxmlformats.org/drawingml/2006/chart" xmlns:r="http://schemas.openxmlformats.org/officeDocument/2006/relationships" r:id="rId8"/>
          </a:graphicData>
        </a:graphic>
      </p:graphicFrame>
      <p:sp>
        <p:nvSpPr>
          <p:cNvPr id="13" name="Textfeld 12"/>
          <p:cNvSpPr txBox="1"/>
          <p:nvPr/>
        </p:nvSpPr>
        <p:spPr>
          <a:xfrm>
            <a:off x="4848447" y="28913026"/>
            <a:ext cx="20923311" cy="1015663"/>
          </a:xfrm>
          <a:prstGeom prst="rect">
            <a:avLst/>
          </a:prstGeom>
          <a:noFill/>
        </p:spPr>
        <p:txBody>
          <a:bodyPr wrap="square" rtlCol="0">
            <a:spAutoFit/>
          </a:bodyPr>
          <a:lstStyle/>
          <a:p>
            <a:pPr defTabSz="4173538">
              <a:lnSpc>
                <a:spcPct val="150000"/>
              </a:lnSpc>
              <a:defRPr lang="de-AT" sz="4000" b="1" i="0" u="none" strike="noStrike" kern="1200" baseline="0" dirty="0">
                <a:solidFill>
                  <a:srgbClr val="002060"/>
                </a:solidFill>
                <a:latin typeface="+mn-lt"/>
                <a:ea typeface="+mn-ea"/>
                <a:cs typeface="Arial" charset="0"/>
              </a:defRPr>
            </a:pPr>
            <a:r>
              <a:rPr lang="de-AT" sz="4000" b="1" dirty="0">
                <a:solidFill>
                  <a:srgbClr val="002060"/>
                </a:solidFill>
                <a:latin typeface="+mn-lt"/>
              </a:rPr>
              <a:t>Kompetenzverteilung bezüglich der Handlungsbereiche je Schulbuch (rel. Häufigkeit) </a:t>
            </a:r>
          </a:p>
        </p:txBody>
      </p:sp>
      <p:sp>
        <p:nvSpPr>
          <p:cNvPr id="81" name="Textfeld 80"/>
          <p:cNvSpPr txBox="1"/>
          <p:nvPr/>
        </p:nvSpPr>
        <p:spPr>
          <a:xfrm>
            <a:off x="442912" y="35633548"/>
            <a:ext cx="29394150" cy="584775"/>
          </a:xfrm>
          <a:prstGeom prst="rect">
            <a:avLst/>
          </a:prstGeom>
          <a:noFill/>
        </p:spPr>
        <p:txBody>
          <a:bodyPr wrap="square" rtlCol="0">
            <a:spAutoFit/>
          </a:bodyPr>
          <a:lstStyle/>
          <a:p>
            <a:pPr>
              <a:defRPr sz="2880" b="0" i="0" u="none" strike="noStrike" kern="1200" spc="0" baseline="0">
                <a:solidFill>
                  <a:prstClr val="black"/>
                </a:solidFill>
                <a:latin typeface="+mn-lt"/>
                <a:ea typeface="+mn-ea"/>
                <a:cs typeface="+mn-cs"/>
              </a:defRPr>
            </a:pPr>
            <a:r>
              <a:rPr lang="de-AT" sz="3200" b="1" dirty="0" smtClean="0">
                <a:solidFill>
                  <a:srgbClr val="002060"/>
                </a:solidFill>
                <a:latin typeface="+mn-lt"/>
                <a:cs typeface="+mn-cs"/>
              </a:rPr>
              <a:t>W  Wissen organisieren                    E  Erkenntnisse gewinnen                    S    Schlüsse ziehen </a:t>
            </a:r>
            <a:endParaRPr lang="de-AT" sz="3200" b="1" dirty="0">
              <a:solidFill>
                <a:srgbClr val="002060"/>
              </a:solidFill>
              <a:latin typeface="+mn-lt"/>
              <a:cs typeface="+mn-cs"/>
            </a:endParaRPr>
          </a:p>
        </p:txBody>
      </p:sp>
      <p:graphicFrame>
        <p:nvGraphicFramePr>
          <p:cNvPr id="55" name="Diagramm 54"/>
          <p:cNvGraphicFramePr/>
          <p:nvPr>
            <p:extLst>
              <p:ext uri="{D42A27DB-BD31-4B8C-83A1-F6EECF244321}">
                <p14:modId xmlns:p14="http://schemas.microsoft.com/office/powerpoint/2010/main" val="2547191391"/>
              </p:ext>
            </p:extLst>
          </p:nvPr>
        </p:nvGraphicFramePr>
        <p:xfrm>
          <a:off x="5093043" y="23039524"/>
          <a:ext cx="20126700" cy="5808591"/>
        </p:xfrm>
        <a:graphic>
          <a:graphicData uri="http://schemas.openxmlformats.org/drawingml/2006/chart">
            <c:chart xmlns:c="http://schemas.openxmlformats.org/drawingml/2006/chart" xmlns:r="http://schemas.openxmlformats.org/officeDocument/2006/relationships" r:id="rId9"/>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nank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nank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nank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0</TotalTime>
  <Words>869</Words>
  <Application>Microsoft Office PowerPoint</Application>
  <PresentationFormat>Benutzerdefiniert</PresentationFormat>
  <Paragraphs>77</Paragraphs>
  <Slides>1</Slides>
  <Notes>1</Notes>
  <HiddenSlides>0</HiddenSlides>
  <MMClips>0</MMClips>
  <ScaleCrop>false</ScaleCrop>
  <HeadingPairs>
    <vt:vector size="6" baseType="variant">
      <vt:variant>
        <vt:lpstr>Verwendete Schriftarten</vt:lpstr>
      </vt:variant>
      <vt:variant>
        <vt:i4>10</vt:i4>
      </vt:variant>
      <vt:variant>
        <vt:lpstr>Design</vt:lpstr>
      </vt:variant>
      <vt:variant>
        <vt:i4>1</vt:i4>
      </vt:variant>
      <vt:variant>
        <vt:lpstr>Folientitel</vt:lpstr>
      </vt:variant>
      <vt:variant>
        <vt:i4>1</vt:i4>
      </vt:variant>
    </vt:vector>
  </HeadingPairs>
  <TitlesOfParts>
    <vt:vector size="12" baseType="lpstr">
      <vt:lpstr>Arial</vt:lpstr>
      <vt:lpstr>Book Antiqua</vt:lpstr>
      <vt:lpstr>Calibri</vt:lpstr>
      <vt:lpstr>Georgia</vt:lpstr>
      <vt:lpstr>Lucida Sans</vt:lpstr>
      <vt:lpstr>Symbol</vt:lpstr>
      <vt:lpstr>Times New Roman</vt:lpstr>
      <vt:lpstr>Wingdings</vt:lpstr>
      <vt:lpstr>Wingdings 2</vt:lpstr>
      <vt:lpstr>Wingdings 3</vt:lpstr>
      <vt:lpstr>Ananke</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Claudia Haagen</dc:creator>
  <cp:lastModifiedBy>Birgit Joham</cp:lastModifiedBy>
  <cp:revision>598</cp:revision>
  <cp:lastPrinted>2015-09-03T12:56:05Z</cp:lastPrinted>
  <dcterms:created xsi:type="dcterms:W3CDTF">2010-02-10T15:08:57Z</dcterms:created>
  <dcterms:modified xsi:type="dcterms:W3CDTF">2016-02-23T12:34:13Z</dcterms:modified>
</cp:coreProperties>
</file>